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1" r:id="rId3"/>
    <p:sldId id="258" r:id="rId4"/>
    <p:sldId id="273" r:id="rId5"/>
    <p:sldId id="274" r:id="rId6"/>
    <p:sldId id="269" r:id="rId7"/>
  </p:sldIdLst>
  <p:sldSz cx="12192000" cy="6858000"/>
  <p:notesSz cx="9144000" cy="6858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7" autoAdjust="0"/>
    <p:restoredTop sz="96366" autoAdjust="0"/>
  </p:normalViewPr>
  <p:slideViewPr>
    <p:cSldViewPr snapToGrid="0" snapToObjects="1">
      <p:cViewPr varScale="1">
        <p:scale>
          <a:sx n="76" d="100"/>
          <a:sy n="76" d="100"/>
        </p:scale>
        <p:origin x="96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25943-650F-8E48-9064-D79F45F7E5E2}" type="datetimeFigureOut">
              <a:rPr lang="sk-SK" smtClean="0"/>
              <a:t>5. 11. 2019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D0225-A54D-7F40-979D-0402F07C124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007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D0225-A54D-7F40-979D-0402F07C124A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163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D0225-A54D-7F40-979D-0402F07C124A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0006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D0225-A54D-7F40-979D-0402F07C124A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6954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D0225-A54D-7F40-979D-0402F07C124A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5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9C28-D412-694E-A2E7-6DA0A72E2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F5A453-3F15-DE46-ADB7-74366BC37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2D9BD-53A0-0845-B38F-56F2B8966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9AB8-54C9-8046-B24D-34681BD0FC9B}" type="datetime1">
              <a:rPr lang="sk-SK" smtClean="0"/>
              <a:t>5. 11. 2019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003F-018E-4541-9C3A-8C2DCF440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62D98-CDAF-FD4B-8A0C-7DCAD3AE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3193-2BAA-304D-9FA3-78B3C6CBE0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089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E9486-F8FB-7A4B-A82F-EEBF8F0FA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6B62D-B881-6C47-B827-7D8375A98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7D06B-48AB-AE43-93A4-2411988CD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9D34-DBE7-404E-B231-32C85D2AA312}" type="datetime1">
              <a:rPr lang="sk-SK" smtClean="0"/>
              <a:t>5. 11. 2019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F3C93-35F8-004D-93D5-47BDF7FF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FE027-45F2-5247-A58C-073B62BE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3193-2BAA-304D-9FA3-78B3C6CBE0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295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A2A7B-B9FA-6940-93C7-DDC6DB753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301C37-7ADB-BA4C-AC8D-D3F350F84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C1FB1-3775-A843-B2CF-109184405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1051-BB72-C545-99DF-0E6D4C6B33A9}" type="datetime1">
              <a:rPr lang="sk-SK" smtClean="0"/>
              <a:t>5. 11. 2019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6944F-6380-E744-B24F-D73113930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D330F-F74B-494C-B218-93D5750DC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3193-2BAA-304D-9FA3-78B3C6CBE0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792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53EF1-B46D-974E-8DA5-CA82DA6D6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E5822-BDF3-EB44-B69C-AF0A8A387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35188-B27C-8E4B-825E-0A2B4586C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CCB3-38C1-EB4C-9A1E-F31277A3E98C}" type="datetime1">
              <a:rPr lang="sk-SK" smtClean="0"/>
              <a:t>5. 11. 2019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116E4-ECB7-F440-8C1E-DA6940E01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95498-F823-BD41-A887-F7FC04E5D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3193-2BAA-304D-9FA3-78B3C6CBE0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976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FB574-2A9A-9644-987F-1D37D1EB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C092B-CE15-FF47-8A88-E8CC7EC95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8F20F-3023-784E-9F78-4295C64A9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1D15-7936-2249-B76D-53202C02282A}" type="datetime1">
              <a:rPr lang="sk-SK" smtClean="0"/>
              <a:t>5. 11. 2019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0939B-4431-9149-96F6-C7FAE3E65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0F0C7-9121-DD41-9E51-BE45BF71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3193-2BAA-304D-9FA3-78B3C6CBE0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953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5B4B2-A540-AE48-883B-CF8BEB806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373BA-302E-1F40-A339-FAE18BCA77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4A310-3D65-3245-B406-EDFDAC78C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BAFF9-142F-4C49-A82C-D36AD424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570B-02B5-3E49-B960-E3DC8996B317}" type="datetime1">
              <a:rPr lang="sk-SK" smtClean="0"/>
              <a:t>5. 11. 2019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388CD-9B36-B346-8690-514BC8853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2572B-11E2-FC4B-9285-88F3CDB09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3193-2BAA-304D-9FA3-78B3C6CBE0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80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19EA4-8428-704D-A7E9-54CD931CF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71FED-253C-2D4A-AAA1-AB34002CC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EA76B-9D79-104C-9332-DBB4DDD5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39B32F-8711-D145-9C08-F3BD0A526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BCC653-A9A4-2148-A299-84D61B14A6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B766D4-F4C1-154F-88A4-D5D3D4C66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6EB8-F3CF-D44B-A418-698D72E91F55}" type="datetime1">
              <a:rPr lang="sk-SK" smtClean="0"/>
              <a:t>5. 11. 2019</a:t>
            </a:fld>
            <a:endParaRPr lang="sk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E05987-F998-6A4A-AFE6-6FBEC095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EA67BD-9892-664F-9978-AF6497531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3193-2BAA-304D-9FA3-78B3C6CBE0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929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D536D-9526-F544-9731-AC6B49706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C7C9B6-DF18-2F48-AA1B-E506D279B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8EA8-421C-0C45-BF82-9B8EB8B8A716}" type="datetime1">
              <a:rPr lang="sk-SK" smtClean="0"/>
              <a:t>5. 11. 2019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11AE0-BC39-8C4D-A7C7-C828B49BF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F89AB8-C68C-7149-B583-8E6805D2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3193-2BAA-304D-9FA3-78B3C6CBE0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654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0EE43C-8CCB-394F-A5C0-BB07DB36F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3181-0DC5-0C40-8CED-B476C93191E4}" type="datetime1">
              <a:rPr lang="sk-SK" smtClean="0"/>
              <a:t>5. 11. 2019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3D762-93FF-FB49-8B93-CAE53FBE6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420B1-5DC8-BF4B-A42B-4009CA980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3193-2BAA-304D-9FA3-78B3C6CBE0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462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2DEAE-58FC-B04B-BA16-B142C7F5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ED1E9-EE72-2746-AB8F-4E191C29B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AA015-6520-A34C-B664-FBCF05FD5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B731B-AF14-FC46-BAA8-92E280E45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2580-DFA8-CC4D-943B-F98A94D4CB2A}" type="datetime1">
              <a:rPr lang="sk-SK" smtClean="0"/>
              <a:t>5. 11. 2019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C8E4C-0276-0542-8FDF-E40621159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7DABC4-3F59-5848-B71D-3BF440CF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3193-2BAA-304D-9FA3-78B3C6CBE0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3901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D00DE-6B2F-2643-9881-FEB2B8B0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605A16-B2A4-9044-A24F-6C100FE92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78538-E1F1-C740-8524-2128CCBF0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59C3C-4001-8347-80E9-227786BC1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2A8A-9292-DE4E-862F-E87054165825}" type="datetime1">
              <a:rPr lang="sk-SK" smtClean="0"/>
              <a:t>5. 11. 2019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441A5F-DBB0-0949-8697-F7703E014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86C64-0247-D548-825D-2A7B10AC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3193-2BAA-304D-9FA3-78B3C6CBE0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390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C02339-3823-764D-ADDE-6C5661032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D2C57-BE89-3547-BB1E-4686FFEEC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8C440-6280-D447-A0F2-FD6062059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DD7AB-C757-634B-AEE2-DB13F07EB1EB}" type="datetime1">
              <a:rPr lang="sk-SK" smtClean="0"/>
              <a:t>5. 11. 2019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F1A02-8E66-AD4D-AEB2-451D0B13E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5FC0F-C463-9048-9A18-61AA46D32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B3193-2BAA-304D-9FA3-78B3C6CBE0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193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hyperlink" Target="https://www.linkedin.com/in/dukhani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ozrf.duchanin@mail.ru" TargetMode="External"/><Relationship Id="rId11" Type="http://schemas.microsoft.com/office/2007/relationships/hdphoto" Target="../media/hdphoto1.wdp"/><Relationship Id="rId5" Type="http://schemas.openxmlformats.org/officeDocument/2006/relationships/hyperlink" Target="http://www.facebook.com/TradeSlovakia/" TargetMode="External"/><Relationship Id="rId10" Type="http://schemas.openxmlformats.org/officeDocument/2006/relationships/image" Target="../media/image12.png"/><Relationship Id="rId4" Type="http://schemas.openxmlformats.org/officeDocument/2006/relationships/hyperlink" Target="mailto:ozrf@mail.ru" TargetMode="Externa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linkedin.com/in/dukhani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ozrf.duchanin@mail.ru" TargetMode="External"/><Relationship Id="rId5" Type="http://schemas.openxmlformats.org/officeDocument/2006/relationships/hyperlink" Target="http://www.facebook.com/TradeSlovakia/" TargetMode="External"/><Relationship Id="rId4" Type="http://schemas.openxmlformats.org/officeDocument/2006/relationships/hyperlink" Target="mailto:ozrf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283E0-EF2D-0049-B9D0-143EC6B32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617" y="1774335"/>
            <a:ext cx="9600767" cy="1809750"/>
          </a:xfrm>
        </p:spPr>
        <p:txBody>
          <a:bodyPr>
            <a:noAutofit/>
          </a:bodyPr>
          <a:lstStyle/>
          <a:p>
            <a:r>
              <a:rPr lang="sk-SK" sz="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Možnosti rozšírenia sortimentu </a:t>
            </a:r>
            <a:br>
              <a:rPr lang="ru-RU" sz="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</a:t>
            </a:r>
            <a:r>
              <a:rPr lang="sk-SK" sz="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shopov</a:t>
            </a:r>
            <a:r>
              <a:rPr lang="sk-SK" sz="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 tovary z Ruska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E7DAA5-D3ED-6D44-9D34-A870649A0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2" y="200022"/>
            <a:ext cx="4024893" cy="94297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5AFC1A8A-5254-154D-B372-CCC1508EFA33}"/>
              </a:ext>
            </a:extLst>
          </p:cNvPr>
          <p:cNvSpPr txBox="1">
            <a:spLocks/>
          </p:cNvSpPr>
          <p:nvPr/>
        </p:nvSpPr>
        <p:spPr>
          <a:xfrm>
            <a:off x="1676400" y="4770745"/>
            <a:ext cx="9144000" cy="825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Obchodn</a:t>
            </a:r>
            <a:r>
              <a:rPr lang="sk-SK" sz="2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é</a:t>
            </a:r>
            <a:r>
              <a:rPr lang="en-US" sz="2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zastupite</a:t>
            </a:r>
            <a:r>
              <a:rPr lang="sk-SK" sz="2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ľ</a:t>
            </a:r>
            <a:r>
              <a:rPr lang="en-US" sz="2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stvo</a:t>
            </a:r>
            <a:r>
              <a:rPr lang="en-US" sz="2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Ruska </a:t>
            </a:r>
            <a:r>
              <a:rPr lang="en-US" sz="2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</a:t>
            </a:r>
            <a:r>
              <a:rPr lang="en-US" sz="2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Slovensku</a:t>
            </a:r>
            <a:endParaRPr lang="sk-SK" sz="25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C03CC6C-A6D3-46A2-9A36-7844A0FFD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793" y="3663038"/>
            <a:ext cx="4140413" cy="102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30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FEC939A-02D8-5B41-836E-6227C4B601AB}"/>
              </a:ext>
            </a:extLst>
          </p:cNvPr>
          <p:cNvSpPr txBox="1">
            <a:spLocks/>
          </p:cNvSpPr>
          <p:nvPr/>
        </p:nvSpPr>
        <p:spPr>
          <a:xfrm>
            <a:off x="0" y="255016"/>
            <a:ext cx="12192000" cy="756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sk-SK" sz="3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ý</a:t>
            </a:r>
            <a:r>
              <a:rPr lang="en-US" sz="3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hody</a:t>
            </a:r>
            <a:r>
              <a:rPr lang="en-US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dovozu</a:t>
            </a:r>
            <a:r>
              <a:rPr lang="en-US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tovarov</a:t>
            </a:r>
            <a:r>
              <a:rPr lang="en-US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</a:t>
            </a:r>
            <a:r>
              <a:rPr lang="ru-RU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Ruska </a:t>
            </a:r>
            <a:endParaRPr lang="sk-SK" sz="3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56403CC-C72E-48F4-A6DA-1BDFFAA1E4C2}"/>
              </a:ext>
            </a:extLst>
          </p:cNvPr>
          <p:cNvSpPr/>
          <p:nvPr/>
        </p:nvSpPr>
        <p:spPr>
          <a:xfrm>
            <a:off x="475997" y="2102526"/>
            <a:ext cx="600512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úpna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sila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eura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Pohodnlá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logistika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Popularita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nízka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cena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rusk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ých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tovarov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3E9F8E-3E86-4A02-91C4-AD28767C4A81}"/>
              </a:ext>
            </a:extLst>
          </p:cNvPr>
          <p:cNvSpPr txBox="1"/>
          <p:nvPr/>
        </p:nvSpPr>
        <p:spPr>
          <a:xfrm>
            <a:off x="11529441" y="6206791"/>
            <a:ext cx="37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ÐÐ°ÑÑÐ¸Ð½ÐºÐ¸ Ð¿Ð¾ Ð·Ð°Ð¿ÑÐ¾ÑÑ euro ruble chart">
            <a:extLst>
              <a:ext uri="{FF2B5EF4-FFF2-40B4-BE49-F238E27FC236}">
                <a16:creationId xmlns:a16="http://schemas.microsoft.com/office/drawing/2014/main" id="{BD91E596-C35F-4E36-9FFE-DCD05401C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598" y="1466156"/>
            <a:ext cx="5554663" cy="41966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FE109F-0CDF-5F4C-8B2B-93214657B8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60" b="12816"/>
          <a:stretch/>
        </p:blipFill>
        <p:spPr>
          <a:xfrm>
            <a:off x="6233597" y="1466156"/>
            <a:ext cx="5554663" cy="41966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91FF05-364E-0D42-BC4A-7CD0E5B94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596" y="1466157"/>
            <a:ext cx="5554664" cy="41966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9C9A5D-2CE8-5649-8943-471692B7C50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10" t="6793" r="10217" b="8023"/>
          <a:stretch/>
        </p:blipFill>
        <p:spPr>
          <a:xfrm>
            <a:off x="6233595" y="1466155"/>
            <a:ext cx="5554665" cy="419661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93FEDD-000C-694C-9C16-28FEDC5ECFE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293" r="12685"/>
          <a:stretch/>
        </p:blipFill>
        <p:spPr>
          <a:xfrm>
            <a:off x="6233595" y="1466155"/>
            <a:ext cx="5554666" cy="419661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648E67-7CF8-9146-9C8D-30797D27D9B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660"/>
          <a:stretch/>
        </p:blipFill>
        <p:spPr>
          <a:xfrm>
            <a:off x="6233594" y="1466154"/>
            <a:ext cx="5554666" cy="419661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FE94F5-8AA7-7040-836C-0D8DDA7EB9D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156" r="3812"/>
          <a:stretch/>
        </p:blipFill>
        <p:spPr>
          <a:xfrm>
            <a:off x="6233594" y="1466152"/>
            <a:ext cx="5554666" cy="419661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055105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728BB9-6690-CE40-9DD4-5A18B1AE8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937" y="2393506"/>
            <a:ext cx="5545322" cy="12832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5F3D6F-9B58-4545-A86C-F8046A3E4584}"/>
              </a:ext>
            </a:extLst>
          </p:cNvPr>
          <p:cNvSpPr/>
          <p:nvPr/>
        </p:nvSpPr>
        <p:spPr>
          <a:xfrm>
            <a:off x="475997" y="1949661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Zrínskeho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17 </a:t>
            </a: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81 103 Bratislava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tel.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 + 421 2 5441 4024  </a:t>
            </a: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ozrf@mail.ru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facebook.com/TradeSlovakia/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Mgr. Alexej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Duchanin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mob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. +421 944 712 157</a:t>
            </a: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ozrf.duchanin@mail.ru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linkedin.com/in/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dukhanin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FEC939A-02D8-5B41-836E-6227C4B601AB}"/>
              </a:ext>
            </a:extLst>
          </p:cNvPr>
          <p:cNvSpPr txBox="1">
            <a:spLocks/>
          </p:cNvSpPr>
          <p:nvPr/>
        </p:nvSpPr>
        <p:spPr>
          <a:xfrm>
            <a:off x="0" y="255016"/>
            <a:ext cx="12192000" cy="756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Obchodn</a:t>
            </a:r>
            <a:r>
              <a:rPr lang="sk-SK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</a:t>
            </a:r>
            <a:r>
              <a:rPr lang="en-US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zastupite</a:t>
            </a:r>
            <a:r>
              <a:rPr lang="sk-SK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ľ</a:t>
            </a:r>
            <a:r>
              <a:rPr lang="en-US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stvo RF v SR</a:t>
            </a:r>
            <a:endParaRPr lang="sk-SK" sz="3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329FA9-40E8-4656-8BD0-FA6E03AE4E68}"/>
              </a:ext>
            </a:extLst>
          </p:cNvPr>
          <p:cNvSpPr txBox="1"/>
          <p:nvPr/>
        </p:nvSpPr>
        <p:spPr>
          <a:xfrm>
            <a:off x="11529441" y="6206791"/>
            <a:ext cx="37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ÐÐ°ÑÑÐ¸Ð½ÐºÐ¸ Ð¿Ð¾ Ð·Ð°Ð¿ÑÐ¾ÑÑ facebook icon">
            <a:extLst>
              <a:ext uri="{FF2B5EF4-FFF2-40B4-BE49-F238E27FC236}">
                <a16:creationId xmlns:a16="http://schemas.microsoft.com/office/drawing/2014/main" id="{58295B28-C52C-4E9E-8938-7E88ECD73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125" y="3228174"/>
            <a:ext cx="280272" cy="28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6C949748-D1E4-214D-A96B-1C1A93EEBB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2937" y="1235598"/>
            <a:ext cx="5545322" cy="46577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Picture 19">
            <a:extLst>
              <a:ext uri="{FF2B5EF4-FFF2-40B4-BE49-F238E27FC236}">
                <a16:creationId xmlns:a16="http://schemas.microsoft.com/office/drawing/2014/main" id="{D9A0916A-BCAC-4F39-8BDF-AA90D4940A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000"/>
                    </a14:imgEffect>
                    <a14:imgEffect>
                      <a14:brightnessContrast bright="6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2937" y="1665719"/>
            <a:ext cx="5545322" cy="379748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111365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6329FA9-40E8-4656-8BD0-FA6E03AE4E68}"/>
              </a:ext>
            </a:extLst>
          </p:cNvPr>
          <p:cNvSpPr txBox="1"/>
          <p:nvPr/>
        </p:nvSpPr>
        <p:spPr>
          <a:xfrm>
            <a:off x="11529441" y="6206791"/>
            <a:ext cx="37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81B31DE-B6A8-C743-AC09-34574A6A74B7}"/>
              </a:ext>
            </a:extLst>
          </p:cNvPr>
          <p:cNvSpPr txBox="1">
            <a:spLocks/>
          </p:cNvSpPr>
          <p:nvPr/>
        </p:nvSpPr>
        <p:spPr>
          <a:xfrm>
            <a:off x="0" y="255016"/>
            <a:ext cx="12192000" cy="756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Naše</a:t>
            </a:r>
            <a:r>
              <a:rPr lang="en-US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</a:t>
            </a:r>
            <a:r>
              <a:rPr lang="sk-SK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</a:t>
            </a:r>
            <a:r>
              <a:rPr lang="en-US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endParaRPr lang="sk-SK" sz="3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B8DAB1-1937-5443-9195-4512BF6FB765}"/>
              </a:ext>
            </a:extLst>
          </p:cNvPr>
          <p:cNvSpPr/>
          <p:nvPr/>
        </p:nvSpPr>
        <p:spPr>
          <a:xfrm>
            <a:off x="475997" y="1765001"/>
            <a:ext cx="558338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Výber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ruských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výrobcov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dodávateľov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požadovaného tovaru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Nadviazanie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prvého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kontaktu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požiadanie</a:t>
            </a:r>
            <a:b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   vzoriek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prezentačných materiálov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Prevernie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finančných ukazovateľov </a:t>
            </a:r>
            <a:b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   a spoľahlivosti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ruskej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spoločnosti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215495-A4E2-D943-B958-AFB93AA2AAC3}"/>
              </a:ext>
            </a:extLst>
          </p:cNvPr>
          <p:cNvSpPr/>
          <p:nvPr/>
        </p:nvSpPr>
        <p:spPr>
          <a:xfrm>
            <a:off x="6278034" y="1765001"/>
            <a:ext cx="55513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Výpočet dovozného cla,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ceny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tovaru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DDP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Organizácia dodávky tovaru, výber partnerov v dodávateľskom reťazci</a:t>
            </a:r>
          </a:p>
          <a:p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Pomoc pri vybavení colných procedúr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050678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6329FA9-40E8-4656-8BD0-FA6E03AE4E68}"/>
              </a:ext>
            </a:extLst>
          </p:cNvPr>
          <p:cNvSpPr txBox="1"/>
          <p:nvPr/>
        </p:nvSpPr>
        <p:spPr>
          <a:xfrm>
            <a:off x="11529441" y="6206791"/>
            <a:ext cx="37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81B31DE-B6A8-C743-AC09-34574A6A74B7}"/>
              </a:ext>
            </a:extLst>
          </p:cNvPr>
          <p:cNvSpPr txBox="1">
            <a:spLocks/>
          </p:cNvSpPr>
          <p:nvPr/>
        </p:nvSpPr>
        <p:spPr>
          <a:xfrm>
            <a:off x="0" y="255016"/>
            <a:ext cx="12192000" cy="756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Najperspektívnejšie tovary pre </a:t>
            </a:r>
            <a:r>
              <a:rPr lang="sk-SK" sz="3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e-shopy</a:t>
            </a:r>
            <a:endParaRPr lang="sk-SK" sz="3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B8DAB1-1937-5443-9195-4512BF6FB765}"/>
              </a:ext>
            </a:extLst>
          </p:cNvPr>
          <p:cNvSpPr/>
          <p:nvPr/>
        </p:nvSpPr>
        <p:spPr>
          <a:xfrm>
            <a:off x="475997" y="2125226"/>
            <a:ext cx="55833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Oblečenie, obuv, spotrebný tovar,</a:t>
            </a:r>
            <a:b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rýchloobrátkový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spotrebný tovar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Kozmetika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Športové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vybavenie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215495-A4E2-D943-B958-AFB93AA2AAC3}"/>
              </a:ext>
            </a:extLst>
          </p:cNvPr>
          <p:cNvSpPr/>
          <p:nvPr/>
        </p:nvSpPr>
        <p:spPr>
          <a:xfrm>
            <a:off x="6640621" y="2125226"/>
            <a:ext cx="55513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Šperky, hodinky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Detské hračky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Domáca chémia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54758B6-74D2-6148-8B94-98601904157B}"/>
              </a:ext>
            </a:extLst>
          </p:cNvPr>
          <p:cNvSpPr/>
          <p:nvPr/>
        </p:nvSpPr>
        <p:spPr>
          <a:xfrm>
            <a:off x="4706579" y="2163709"/>
            <a:ext cx="651164" cy="62345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F5D866-82ED-484C-BE41-C6B97BA68815}"/>
              </a:ext>
            </a:extLst>
          </p:cNvPr>
          <p:cNvSpPr/>
          <p:nvPr/>
        </p:nvSpPr>
        <p:spPr>
          <a:xfrm>
            <a:off x="4678869" y="2315732"/>
            <a:ext cx="9371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7.5%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457F18-733B-F146-BCFC-728F8545B6EA}"/>
              </a:ext>
            </a:extLst>
          </p:cNvPr>
          <p:cNvSpPr/>
          <p:nvPr/>
        </p:nvSpPr>
        <p:spPr>
          <a:xfrm>
            <a:off x="2142514" y="3215035"/>
            <a:ext cx="651164" cy="62345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DB7980-13B8-8141-8EA9-640A4A30CF88}"/>
              </a:ext>
            </a:extLst>
          </p:cNvPr>
          <p:cNvSpPr/>
          <p:nvPr/>
        </p:nvSpPr>
        <p:spPr>
          <a:xfrm>
            <a:off x="2114804" y="3367058"/>
            <a:ext cx="9371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6.5%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D0A164A-B1A5-1B40-B627-A3D71FB91D43}"/>
              </a:ext>
            </a:extLst>
          </p:cNvPr>
          <p:cNvSpPr/>
          <p:nvPr/>
        </p:nvSpPr>
        <p:spPr>
          <a:xfrm>
            <a:off x="3236506" y="4143295"/>
            <a:ext cx="651164" cy="62345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BD9260-9234-3240-9DE2-F309FE6F72B6}"/>
              </a:ext>
            </a:extLst>
          </p:cNvPr>
          <p:cNvSpPr/>
          <p:nvPr/>
        </p:nvSpPr>
        <p:spPr>
          <a:xfrm>
            <a:off x="3208796" y="4295318"/>
            <a:ext cx="9371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5.0%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4649C7-1865-1D49-B1BE-ECFCC204F7D3}"/>
              </a:ext>
            </a:extLst>
          </p:cNvPr>
          <p:cNvSpPr/>
          <p:nvPr/>
        </p:nvSpPr>
        <p:spPr>
          <a:xfrm>
            <a:off x="8729343" y="3215037"/>
            <a:ext cx="651164" cy="62345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DA0D72-5446-6940-84DC-7BC420A2EFA8}"/>
              </a:ext>
            </a:extLst>
          </p:cNvPr>
          <p:cNvSpPr/>
          <p:nvPr/>
        </p:nvSpPr>
        <p:spPr>
          <a:xfrm>
            <a:off x="8701633" y="3367060"/>
            <a:ext cx="9371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3.0%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F4A64DC-FE28-5C48-9ECC-CFFF9FA7C33F}"/>
              </a:ext>
            </a:extLst>
          </p:cNvPr>
          <p:cNvSpPr/>
          <p:nvPr/>
        </p:nvSpPr>
        <p:spPr>
          <a:xfrm>
            <a:off x="8895596" y="2010713"/>
            <a:ext cx="651164" cy="62345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879846-7309-5B47-97F5-65EA9D30094D}"/>
              </a:ext>
            </a:extLst>
          </p:cNvPr>
          <p:cNvSpPr/>
          <p:nvPr/>
        </p:nvSpPr>
        <p:spPr>
          <a:xfrm>
            <a:off x="8867886" y="2162736"/>
            <a:ext cx="9371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2.5%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A4C19F-C7EE-CF4A-90F8-1A1AEA355049}"/>
              </a:ext>
            </a:extLst>
          </p:cNvPr>
          <p:cNvSpPr/>
          <p:nvPr/>
        </p:nvSpPr>
        <p:spPr>
          <a:xfrm>
            <a:off x="8930729" y="4129443"/>
            <a:ext cx="651164" cy="62345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9204D7-5CBE-EF4C-98FF-B5BF2F589856}"/>
              </a:ext>
            </a:extLst>
          </p:cNvPr>
          <p:cNvSpPr/>
          <p:nvPr/>
        </p:nvSpPr>
        <p:spPr>
          <a:xfrm>
            <a:off x="8903019" y="4281466"/>
            <a:ext cx="9371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3.5%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514170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E7DAA5-D3ED-6D44-9D34-A870649A0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2" y="200022"/>
            <a:ext cx="4024893" cy="942975"/>
          </a:xfrm>
          <a:prstGeom prst="rect">
            <a:avLst/>
          </a:prstGeom>
        </p:spPr>
      </p:pic>
      <p:pic>
        <p:nvPicPr>
          <p:cNvPr id="8" name="Picture 2" descr="ÐÐ°ÑÑÐ¸Ð½ÐºÐ¸ Ð¿Ð¾ Ð·Ð°Ð¿ÑÐ¾ÑÑ facebook icon">
            <a:extLst>
              <a:ext uri="{FF2B5EF4-FFF2-40B4-BE49-F238E27FC236}">
                <a16:creationId xmlns:a16="http://schemas.microsoft.com/office/drawing/2014/main" id="{69E49FAC-B5FA-4765-965D-CEBF3A83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125" y="3214922"/>
            <a:ext cx="280272" cy="28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2E48EF-0EA4-B944-96E6-6CDC269DAF1A}"/>
              </a:ext>
            </a:extLst>
          </p:cNvPr>
          <p:cNvSpPr/>
          <p:nvPr/>
        </p:nvSpPr>
        <p:spPr>
          <a:xfrm>
            <a:off x="475997" y="1949661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Zrínskeho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17 </a:t>
            </a: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81 103 Bratislava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tel.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 + 421 2 5441 4024  </a:t>
            </a: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ozrf@mail.ru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facebook.com/TradeSlovakia/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Mgr. Alexej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Duchanin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mob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. +421 944 712 157</a:t>
            </a: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ozrf.duchanin@mail.ru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linkedin.com/in/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dukhanin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96760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284</Words>
  <Application>Microsoft Office PowerPoint</Application>
  <PresentationFormat>Širokouhlá</PresentationFormat>
  <Paragraphs>81</Paragraphs>
  <Slides>6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Office Theme</vt:lpstr>
      <vt:lpstr>Možnosti rozšírenia sortimentu  e-shopov o tovary z Ruska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Ozrf Expert</cp:lastModifiedBy>
  <cp:revision>161</cp:revision>
  <cp:lastPrinted>2019-10-02T15:28:17Z</cp:lastPrinted>
  <dcterms:created xsi:type="dcterms:W3CDTF">2019-10-01T17:22:14Z</dcterms:created>
  <dcterms:modified xsi:type="dcterms:W3CDTF">2019-11-05T08:23:47Z</dcterms:modified>
</cp:coreProperties>
</file>