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0CB374-461E-4BAD-9180-E7A4C6C17DFE}" v="140" dt="2023-04-26T11:42:37.8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222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stislav Tinák" userId="ce63fa53-eb4a-4d6c-af5e-e4528f3cdfc2" providerId="ADAL" clId="{800CB374-461E-4BAD-9180-E7A4C6C17DFE}"/>
    <pc:docChg chg="undo redo custSel addSld delSld modSld sldOrd">
      <pc:chgData name="Rastislav Tinák" userId="ce63fa53-eb4a-4d6c-af5e-e4528f3cdfc2" providerId="ADAL" clId="{800CB374-461E-4BAD-9180-E7A4C6C17DFE}" dt="2023-04-26T11:42:44.986" v="8723" actId="313"/>
      <pc:docMkLst>
        <pc:docMk/>
      </pc:docMkLst>
      <pc:sldChg chg="addSp modSp mod ord modTransition modAnim">
        <pc:chgData name="Rastislav Tinák" userId="ce63fa53-eb4a-4d6c-af5e-e4528f3cdfc2" providerId="ADAL" clId="{800CB374-461E-4BAD-9180-E7A4C6C17DFE}" dt="2023-04-20T12:57:49.107" v="8697"/>
        <pc:sldMkLst>
          <pc:docMk/>
          <pc:sldMk cId="3738415248" sldId="256"/>
        </pc:sldMkLst>
        <pc:spChg chg="add mod">
          <ac:chgData name="Rastislav Tinák" userId="ce63fa53-eb4a-4d6c-af5e-e4528f3cdfc2" providerId="ADAL" clId="{800CB374-461E-4BAD-9180-E7A4C6C17DFE}" dt="2023-04-20T12:56:37.114" v="8690"/>
          <ac:spMkLst>
            <pc:docMk/>
            <pc:sldMk cId="3738415248" sldId="256"/>
            <ac:spMk id="4" creationId="{019CD6BA-09B8-17A7-CAB3-EF4D85954471}"/>
          </ac:spMkLst>
        </pc:spChg>
        <pc:picChg chg="mod">
          <ac:chgData name="Rastislav Tinák" userId="ce63fa53-eb4a-4d6c-af5e-e4528f3cdfc2" providerId="ADAL" clId="{800CB374-461E-4BAD-9180-E7A4C6C17DFE}" dt="2023-04-20T12:56:21.075" v="8687" actId="1076"/>
          <ac:picMkLst>
            <pc:docMk/>
            <pc:sldMk cId="3738415248" sldId="256"/>
            <ac:picMk id="7" creationId="{7492BD9A-2358-8F1B-BA0F-D1960F838887}"/>
          </ac:picMkLst>
        </pc:picChg>
      </pc:sldChg>
      <pc:sldChg chg="addSp delSp modSp mod modTransition setBg modAnim setClrOvrMap">
        <pc:chgData name="Rastislav Tinák" userId="ce63fa53-eb4a-4d6c-af5e-e4528f3cdfc2" providerId="ADAL" clId="{800CB374-461E-4BAD-9180-E7A4C6C17DFE}" dt="2023-04-26T11:41:47.142" v="8720" actId="20577"/>
        <pc:sldMkLst>
          <pc:docMk/>
          <pc:sldMk cId="3507622765" sldId="257"/>
        </pc:sldMkLst>
        <pc:spChg chg="mod ord">
          <ac:chgData name="Rastislav Tinák" userId="ce63fa53-eb4a-4d6c-af5e-e4528f3cdfc2" providerId="ADAL" clId="{800CB374-461E-4BAD-9180-E7A4C6C17DFE}" dt="2023-04-20T10:10:02.475" v="8150" actId="26606"/>
          <ac:spMkLst>
            <pc:docMk/>
            <pc:sldMk cId="3507622765" sldId="257"/>
            <ac:spMk id="2" creationId="{7F340A47-EB45-3F1B-5902-B59689F52A02}"/>
          </ac:spMkLst>
        </pc:spChg>
        <pc:spChg chg="del">
          <ac:chgData name="Rastislav Tinák" userId="ce63fa53-eb4a-4d6c-af5e-e4528f3cdfc2" providerId="ADAL" clId="{800CB374-461E-4BAD-9180-E7A4C6C17DFE}" dt="2023-04-17T09:35:30.529" v="20"/>
          <ac:spMkLst>
            <pc:docMk/>
            <pc:sldMk cId="3507622765" sldId="257"/>
            <ac:spMk id="3" creationId="{A7895A44-A4F3-7BD3-5F2F-5205922A7612}"/>
          </ac:spMkLst>
        </pc:spChg>
        <pc:spChg chg="add mod">
          <ac:chgData name="Rastislav Tinák" userId="ce63fa53-eb4a-4d6c-af5e-e4528f3cdfc2" providerId="ADAL" clId="{800CB374-461E-4BAD-9180-E7A4C6C17DFE}" dt="2023-04-26T11:41:47.142" v="8720" actId="20577"/>
          <ac:spMkLst>
            <pc:docMk/>
            <pc:sldMk cId="3507622765" sldId="257"/>
            <ac:spMk id="9" creationId="{79954CA2-EF90-A967-C322-07A0A2276D44}"/>
          </ac:spMkLst>
        </pc:spChg>
        <pc:spChg chg="add del">
          <ac:chgData name="Rastislav Tinák" userId="ce63fa53-eb4a-4d6c-af5e-e4528f3cdfc2" providerId="ADAL" clId="{800CB374-461E-4BAD-9180-E7A4C6C17DFE}" dt="2023-04-17T09:40:25.748" v="211" actId="26606"/>
          <ac:spMkLst>
            <pc:docMk/>
            <pc:sldMk cId="3507622765" sldId="257"/>
            <ac:spMk id="12" creationId="{04812C46-200A-4DEB-A05E-3ED6C68C2387}"/>
          </ac:spMkLst>
        </pc:spChg>
        <pc:spChg chg="add del">
          <ac:chgData name="Rastislav Tinák" userId="ce63fa53-eb4a-4d6c-af5e-e4528f3cdfc2" providerId="ADAL" clId="{800CB374-461E-4BAD-9180-E7A4C6C17DFE}" dt="2023-04-17T09:40:25.748" v="211" actId="26606"/>
          <ac:spMkLst>
            <pc:docMk/>
            <pc:sldMk cId="3507622765" sldId="257"/>
            <ac:spMk id="14" creationId="{D1EA859B-E555-4109-94F3-6700E046E008}"/>
          </ac:spMkLst>
        </pc:spChg>
        <pc:spChg chg="add del">
          <ac:chgData name="Rastislav Tinák" userId="ce63fa53-eb4a-4d6c-af5e-e4528f3cdfc2" providerId="ADAL" clId="{800CB374-461E-4BAD-9180-E7A4C6C17DFE}" dt="2023-04-17T09:42:12.076" v="224" actId="26606"/>
          <ac:spMkLst>
            <pc:docMk/>
            <pc:sldMk cId="3507622765" sldId="257"/>
            <ac:spMk id="19" creationId="{04C21BAE-6866-4C7A-A7EC-C1B2E572D5BE}"/>
          </ac:spMkLst>
        </pc:spChg>
        <pc:spChg chg="add del">
          <ac:chgData name="Rastislav Tinák" userId="ce63fa53-eb4a-4d6c-af5e-e4528f3cdfc2" providerId="ADAL" clId="{800CB374-461E-4BAD-9180-E7A4C6C17DFE}" dt="2023-04-17T09:42:12.076" v="224" actId="26606"/>
          <ac:spMkLst>
            <pc:docMk/>
            <pc:sldMk cId="3507622765" sldId="257"/>
            <ac:spMk id="21" creationId="{7E7D0C94-08B4-48AE-8813-CC4D60294F42}"/>
          </ac:spMkLst>
        </pc:spChg>
        <pc:spChg chg="add del">
          <ac:chgData name="Rastislav Tinák" userId="ce63fa53-eb4a-4d6c-af5e-e4528f3cdfc2" providerId="ADAL" clId="{800CB374-461E-4BAD-9180-E7A4C6C17DFE}" dt="2023-04-17T09:42:12.076" v="224" actId="26606"/>
          <ac:spMkLst>
            <pc:docMk/>
            <pc:sldMk cId="3507622765" sldId="257"/>
            <ac:spMk id="23" creationId="{F0C518C2-0AA4-470C-87B9-9CBF428FBA25}"/>
          </ac:spMkLst>
        </pc:spChg>
        <pc:spChg chg="add del">
          <ac:chgData name="Rastislav Tinák" userId="ce63fa53-eb4a-4d6c-af5e-e4528f3cdfc2" providerId="ADAL" clId="{800CB374-461E-4BAD-9180-E7A4C6C17DFE}" dt="2023-04-17T09:41:59.710" v="219" actId="26606"/>
          <ac:spMkLst>
            <pc:docMk/>
            <pc:sldMk cId="3507622765" sldId="257"/>
            <ac:spMk id="25" creationId="{F13C74B1-5B17-4795-BED0-7140497B445A}"/>
          </ac:spMkLst>
        </pc:spChg>
        <pc:spChg chg="add del">
          <ac:chgData name="Rastislav Tinák" userId="ce63fa53-eb4a-4d6c-af5e-e4528f3cdfc2" providerId="ADAL" clId="{800CB374-461E-4BAD-9180-E7A4C6C17DFE}" dt="2023-04-17T09:41:16.913" v="217" actId="26606"/>
          <ac:spMkLst>
            <pc:docMk/>
            <pc:sldMk cId="3507622765" sldId="257"/>
            <ac:spMk id="28" creationId="{1CDD8E39-EA14-4679-9655-1BFF5A7B63EE}"/>
          </ac:spMkLst>
        </pc:spChg>
        <pc:spChg chg="add del">
          <ac:chgData name="Rastislav Tinák" userId="ce63fa53-eb4a-4d6c-af5e-e4528f3cdfc2" providerId="ADAL" clId="{800CB374-461E-4BAD-9180-E7A4C6C17DFE}" dt="2023-04-17T09:41:59.710" v="219" actId="26606"/>
          <ac:spMkLst>
            <pc:docMk/>
            <pc:sldMk cId="3507622765" sldId="257"/>
            <ac:spMk id="30" creationId="{D4974D33-8DC5-464E-8C6D-BE58F0669C17}"/>
          </ac:spMkLst>
        </pc:spChg>
        <pc:spChg chg="add del">
          <ac:chgData name="Rastislav Tinák" userId="ce63fa53-eb4a-4d6c-af5e-e4528f3cdfc2" providerId="ADAL" clId="{800CB374-461E-4BAD-9180-E7A4C6C17DFE}" dt="2023-04-17T09:42:06.811" v="221" actId="26606"/>
          <ac:spMkLst>
            <pc:docMk/>
            <pc:sldMk cId="3507622765" sldId="257"/>
            <ac:spMk id="32" creationId="{1A9F7B4E-B03D-4F64-BE33-00D074458D45}"/>
          </ac:spMkLst>
        </pc:spChg>
        <pc:spChg chg="add del">
          <ac:chgData name="Rastislav Tinák" userId="ce63fa53-eb4a-4d6c-af5e-e4528f3cdfc2" providerId="ADAL" clId="{800CB374-461E-4BAD-9180-E7A4C6C17DFE}" dt="2023-04-17T09:42:06.811" v="221" actId="26606"/>
          <ac:spMkLst>
            <pc:docMk/>
            <pc:sldMk cId="3507622765" sldId="257"/>
            <ac:spMk id="33" creationId="{7E2BE7F7-CA89-4002-ACCE-A478AEA24F5E}"/>
          </ac:spMkLst>
        </pc:spChg>
        <pc:spChg chg="add del">
          <ac:chgData name="Rastislav Tinák" userId="ce63fa53-eb4a-4d6c-af5e-e4528f3cdfc2" providerId="ADAL" clId="{800CB374-461E-4BAD-9180-E7A4C6C17DFE}" dt="2023-04-17T09:42:11.965" v="223" actId="26606"/>
          <ac:spMkLst>
            <pc:docMk/>
            <pc:sldMk cId="3507622765" sldId="257"/>
            <ac:spMk id="35" creationId="{362810D9-2C5A-477D-949C-C191895477F3}"/>
          </ac:spMkLst>
        </pc:spChg>
        <pc:spChg chg="add del">
          <ac:chgData name="Rastislav Tinák" userId="ce63fa53-eb4a-4d6c-af5e-e4528f3cdfc2" providerId="ADAL" clId="{800CB374-461E-4BAD-9180-E7A4C6C17DFE}" dt="2023-04-17T09:42:11.965" v="223" actId="26606"/>
          <ac:spMkLst>
            <pc:docMk/>
            <pc:sldMk cId="3507622765" sldId="257"/>
            <ac:spMk id="36" creationId="{081E4A58-353D-44AE-B2FC-2A74E2E400F7}"/>
          </ac:spMkLst>
        </pc:spChg>
        <pc:spChg chg="add del">
          <ac:chgData name="Rastislav Tinák" userId="ce63fa53-eb4a-4d6c-af5e-e4528f3cdfc2" providerId="ADAL" clId="{800CB374-461E-4BAD-9180-E7A4C6C17DFE}" dt="2023-04-20T08:51:28.835" v="8034" actId="26606"/>
          <ac:spMkLst>
            <pc:docMk/>
            <pc:sldMk cId="3507622765" sldId="257"/>
            <ac:spMk id="38" creationId="{1A9F7B4E-B03D-4F64-BE33-00D074458D45}"/>
          </ac:spMkLst>
        </pc:spChg>
        <pc:spChg chg="add del">
          <ac:chgData name="Rastislav Tinák" userId="ce63fa53-eb4a-4d6c-af5e-e4528f3cdfc2" providerId="ADAL" clId="{800CB374-461E-4BAD-9180-E7A4C6C17DFE}" dt="2023-04-20T08:51:28.835" v="8034" actId="26606"/>
          <ac:spMkLst>
            <pc:docMk/>
            <pc:sldMk cId="3507622765" sldId="257"/>
            <ac:spMk id="39" creationId="{7E2BE7F7-CA89-4002-ACCE-A478AEA24F5E}"/>
          </ac:spMkLst>
        </pc:spChg>
        <pc:spChg chg="add del">
          <ac:chgData name="Rastislav Tinák" userId="ce63fa53-eb4a-4d6c-af5e-e4528f3cdfc2" providerId="ADAL" clId="{800CB374-461E-4BAD-9180-E7A4C6C17DFE}" dt="2023-04-20T10:10:02.475" v="8150" actId="26606"/>
          <ac:spMkLst>
            <pc:docMk/>
            <pc:sldMk cId="3507622765" sldId="257"/>
            <ac:spMk id="44" creationId="{8181FC64-B306-4821-98E2-780662EFC486}"/>
          </ac:spMkLst>
        </pc:spChg>
        <pc:spChg chg="add del">
          <ac:chgData name="Rastislav Tinák" userId="ce63fa53-eb4a-4d6c-af5e-e4528f3cdfc2" providerId="ADAL" clId="{800CB374-461E-4BAD-9180-E7A4C6C17DFE}" dt="2023-04-20T10:10:02.475" v="8150" actId="26606"/>
          <ac:spMkLst>
            <pc:docMk/>
            <pc:sldMk cId="3507622765" sldId="257"/>
            <ac:spMk id="46" creationId="{5871FC61-DD4E-47D4-81FD-8A7E7D12B371}"/>
          </ac:spMkLst>
        </pc:spChg>
        <pc:spChg chg="add del">
          <ac:chgData name="Rastislav Tinák" userId="ce63fa53-eb4a-4d6c-af5e-e4528f3cdfc2" providerId="ADAL" clId="{800CB374-461E-4BAD-9180-E7A4C6C17DFE}" dt="2023-04-20T10:10:02.475" v="8150" actId="26606"/>
          <ac:spMkLst>
            <pc:docMk/>
            <pc:sldMk cId="3507622765" sldId="257"/>
            <ac:spMk id="48" creationId="{F9EC3F91-A75C-4F74-867E-E4C28C13546B}"/>
          </ac:spMkLst>
        </pc:spChg>
        <pc:spChg chg="add del">
          <ac:chgData name="Rastislav Tinák" userId="ce63fa53-eb4a-4d6c-af5e-e4528f3cdfc2" providerId="ADAL" clId="{800CB374-461E-4BAD-9180-E7A4C6C17DFE}" dt="2023-04-20T10:10:02.475" v="8150" actId="26606"/>
          <ac:spMkLst>
            <pc:docMk/>
            <pc:sldMk cId="3507622765" sldId="257"/>
            <ac:spMk id="50" creationId="{829A1E2C-5AC8-40FC-99E9-832069D39792}"/>
          </ac:spMkLst>
        </pc:spChg>
        <pc:spChg chg="add">
          <ac:chgData name="Rastislav Tinák" userId="ce63fa53-eb4a-4d6c-af5e-e4528f3cdfc2" providerId="ADAL" clId="{800CB374-461E-4BAD-9180-E7A4C6C17DFE}" dt="2023-04-20T10:10:02.475" v="8150" actId="26606"/>
          <ac:spMkLst>
            <pc:docMk/>
            <pc:sldMk cId="3507622765" sldId="257"/>
            <ac:spMk id="55" creationId="{F13C74B1-5B17-4795-BED0-7140497B445A}"/>
          </ac:spMkLst>
        </pc:spChg>
        <pc:spChg chg="add">
          <ac:chgData name="Rastislav Tinák" userId="ce63fa53-eb4a-4d6c-af5e-e4528f3cdfc2" providerId="ADAL" clId="{800CB374-461E-4BAD-9180-E7A4C6C17DFE}" dt="2023-04-20T10:10:02.475" v="8150" actId="26606"/>
          <ac:spMkLst>
            <pc:docMk/>
            <pc:sldMk cId="3507622765" sldId="257"/>
            <ac:spMk id="57" creationId="{D4974D33-8DC5-464E-8C6D-BE58F0669C17}"/>
          </ac:spMkLst>
        </pc:spChg>
        <pc:picChg chg="add mod ord">
          <ac:chgData name="Rastislav Tinák" userId="ce63fa53-eb4a-4d6c-af5e-e4528f3cdfc2" providerId="ADAL" clId="{800CB374-461E-4BAD-9180-E7A4C6C17DFE}" dt="2023-04-20T10:10:02.475" v="8150" actId="26606"/>
          <ac:picMkLst>
            <pc:docMk/>
            <pc:sldMk cId="3507622765" sldId="257"/>
            <ac:picMk id="5" creationId="{F339C4ED-FC78-9F20-BB55-7C3FF31E39E2}"/>
          </ac:picMkLst>
        </pc:picChg>
      </pc:sldChg>
      <pc:sldChg chg="addSp delSp modSp new mod modTransition setBg modAnim setClrOvrMap">
        <pc:chgData name="Rastislav Tinák" userId="ce63fa53-eb4a-4d6c-af5e-e4528f3cdfc2" providerId="ADAL" clId="{800CB374-461E-4BAD-9180-E7A4C6C17DFE}" dt="2023-04-20T12:58:20.022" v="8699"/>
        <pc:sldMkLst>
          <pc:docMk/>
          <pc:sldMk cId="715590883" sldId="258"/>
        </pc:sldMkLst>
        <pc:spChg chg="mod">
          <ac:chgData name="Rastislav Tinák" userId="ce63fa53-eb4a-4d6c-af5e-e4528f3cdfc2" providerId="ADAL" clId="{800CB374-461E-4BAD-9180-E7A4C6C17DFE}" dt="2023-04-20T10:09:55.179" v="8149" actId="26606"/>
          <ac:spMkLst>
            <pc:docMk/>
            <pc:sldMk cId="715590883" sldId="258"/>
            <ac:spMk id="2" creationId="{5361E4FB-D59D-8F96-1A03-B27919B236C4}"/>
          </ac:spMkLst>
        </pc:spChg>
        <pc:spChg chg="add del mod">
          <ac:chgData name="Rastislav Tinák" userId="ce63fa53-eb4a-4d6c-af5e-e4528f3cdfc2" providerId="ADAL" clId="{800CB374-461E-4BAD-9180-E7A4C6C17DFE}" dt="2023-04-20T10:09:55.179" v="8149" actId="26606"/>
          <ac:spMkLst>
            <pc:docMk/>
            <pc:sldMk cId="715590883" sldId="258"/>
            <ac:spMk id="3" creationId="{B7999F0E-2BA3-27D1-43F5-294AB544D1E2}"/>
          </ac:spMkLst>
        </pc:spChg>
        <pc:spChg chg="add del">
          <ac:chgData name="Rastislav Tinák" userId="ce63fa53-eb4a-4d6c-af5e-e4528f3cdfc2" providerId="ADAL" clId="{800CB374-461E-4BAD-9180-E7A4C6C17DFE}" dt="2023-04-20T08:50:38.665" v="8031" actId="26606"/>
          <ac:spMkLst>
            <pc:docMk/>
            <pc:sldMk cId="715590883" sldId="258"/>
            <ac:spMk id="12" creationId="{1A9F7B4E-B03D-4F64-BE33-00D074458D45}"/>
          </ac:spMkLst>
        </pc:spChg>
        <pc:spChg chg="add del">
          <ac:chgData name="Rastislav Tinák" userId="ce63fa53-eb4a-4d6c-af5e-e4528f3cdfc2" providerId="ADAL" clId="{800CB374-461E-4BAD-9180-E7A4C6C17DFE}" dt="2023-04-20T08:50:38.665" v="8031" actId="26606"/>
          <ac:spMkLst>
            <pc:docMk/>
            <pc:sldMk cId="715590883" sldId="258"/>
            <ac:spMk id="14" creationId="{7E2BE7F7-CA89-4002-ACCE-A478AEA24F5E}"/>
          </ac:spMkLst>
        </pc:spChg>
        <pc:spChg chg="add del">
          <ac:chgData name="Rastislav Tinák" userId="ce63fa53-eb4a-4d6c-af5e-e4528f3cdfc2" providerId="ADAL" clId="{800CB374-461E-4BAD-9180-E7A4C6C17DFE}" dt="2023-04-20T08:51:37.113" v="8035" actId="26606"/>
          <ac:spMkLst>
            <pc:docMk/>
            <pc:sldMk cId="715590883" sldId="258"/>
            <ac:spMk id="19" creationId="{F13C74B1-5B17-4795-BED0-7140497B445A}"/>
          </ac:spMkLst>
        </pc:spChg>
        <pc:spChg chg="add del">
          <ac:chgData name="Rastislav Tinák" userId="ce63fa53-eb4a-4d6c-af5e-e4528f3cdfc2" providerId="ADAL" clId="{800CB374-461E-4BAD-9180-E7A4C6C17DFE}" dt="2023-04-20T08:51:37.113" v="8035" actId="26606"/>
          <ac:spMkLst>
            <pc:docMk/>
            <pc:sldMk cId="715590883" sldId="258"/>
            <ac:spMk id="21" creationId="{D4974D33-8DC5-464E-8C6D-BE58F0669C17}"/>
          </ac:spMkLst>
        </pc:spChg>
        <pc:spChg chg="add del">
          <ac:chgData name="Rastislav Tinák" userId="ce63fa53-eb4a-4d6c-af5e-e4528f3cdfc2" providerId="ADAL" clId="{800CB374-461E-4BAD-9180-E7A4C6C17DFE}" dt="2023-04-20T10:09:55.179" v="8149" actId="26606"/>
          <ac:spMkLst>
            <pc:docMk/>
            <pc:sldMk cId="715590883" sldId="258"/>
            <ac:spMk id="26" creationId="{8181FC64-B306-4821-98E2-780662EFC486}"/>
          </ac:spMkLst>
        </pc:spChg>
        <pc:spChg chg="add del">
          <ac:chgData name="Rastislav Tinák" userId="ce63fa53-eb4a-4d6c-af5e-e4528f3cdfc2" providerId="ADAL" clId="{800CB374-461E-4BAD-9180-E7A4C6C17DFE}" dt="2023-04-20T10:09:55.179" v="8149" actId="26606"/>
          <ac:spMkLst>
            <pc:docMk/>
            <pc:sldMk cId="715590883" sldId="258"/>
            <ac:spMk id="28" creationId="{5871FC61-DD4E-47D4-81FD-8A7E7D12B371}"/>
          </ac:spMkLst>
        </pc:spChg>
        <pc:spChg chg="add del">
          <ac:chgData name="Rastislav Tinák" userId="ce63fa53-eb4a-4d6c-af5e-e4528f3cdfc2" providerId="ADAL" clId="{800CB374-461E-4BAD-9180-E7A4C6C17DFE}" dt="2023-04-20T10:09:55.179" v="8149" actId="26606"/>
          <ac:spMkLst>
            <pc:docMk/>
            <pc:sldMk cId="715590883" sldId="258"/>
            <ac:spMk id="30" creationId="{F9EC3F91-A75C-4F74-867E-E4C28C13546B}"/>
          </ac:spMkLst>
        </pc:spChg>
        <pc:spChg chg="add del">
          <ac:chgData name="Rastislav Tinák" userId="ce63fa53-eb4a-4d6c-af5e-e4528f3cdfc2" providerId="ADAL" clId="{800CB374-461E-4BAD-9180-E7A4C6C17DFE}" dt="2023-04-20T10:09:55.179" v="8149" actId="26606"/>
          <ac:spMkLst>
            <pc:docMk/>
            <pc:sldMk cId="715590883" sldId="258"/>
            <ac:spMk id="32" creationId="{829A1E2C-5AC8-40FC-99E9-832069D39792}"/>
          </ac:spMkLst>
        </pc:spChg>
        <pc:spChg chg="add">
          <ac:chgData name="Rastislav Tinák" userId="ce63fa53-eb4a-4d6c-af5e-e4528f3cdfc2" providerId="ADAL" clId="{800CB374-461E-4BAD-9180-E7A4C6C17DFE}" dt="2023-04-20T10:09:55.179" v="8149" actId="26606"/>
          <ac:spMkLst>
            <pc:docMk/>
            <pc:sldMk cId="715590883" sldId="258"/>
            <ac:spMk id="37" creationId="{F13C74B1-5B17-4795-BED0-7140497B445A}"/>
          </ac:spMkLst>
        </pc:spChg>
        <pc:spChg chg="add">
          <ac:chgData name="Rastislav Tinák" userId="ce63fa53-eb4a-4d6c-af5e-e4528f3cdfc2" providerId="ADAL" clId="{800CB374-461E-4BAD-9180-E7A4C6C17DFE}" dt="2023-04-20T10:09:55.179" v="8149" actId="26606"/>
          <ac:spMkLst>
            <pc:docMk/>
            <pc:sldMk cId="715590883" sldId="258"/>
            <ac:spMk id="39" creationId="{D4974D33-8DC5-464E-8C6D-BE58F0669C17}"/>
          </ac:spMkLst>
        </pc:spChg>
        <pc:picChg chg="add del mod">
          <ac:chgData name="Rastislav Tinák" userId="ce63fa53-eb4a-4d6c-af5e-e4528f3cdfc2" providerId="ADAL" clId="{800CB374-461E-4BAD-9180-E7A4C6C17DFE}" dt="2023-04-17T09:44:33.928" v="272"/>
          <ac:picMkLst>
            <pc:docMk/>
            <pc:sldMk cId="715590883" sldId="258"/>
            <ac:picMk id="5" creationId="{537863B4-1E39-BEDD-E2CB-88437280723C}"/>
          </ac:picMkLst>
        </pc:picChg>
        <pc:picChg chg="add mod ord">
          <ac:chgData name="Rastislav Tinák" userId="ce63fa53-eb4a-4d6c-af5e-e4528f3cdfc2" providerId="ADAL" clId="{800CB374-461E-4BAD-9180-E7A4C6C17DFE}" dt="2023-04-20T10:09:55.179" v="8149" actId="26606"/>
          <ac:picMkLst>
            <pc:docMk/>
            <pc:sldMk cId="715590883" sldId="258"/>
            <ac:picMk id="7" creationId="{B286EAF0-6B10-163D-42E4-90C4D8F194C1}"/>
          </ac:picMkLst>
        </pc:picChg>
      </pc:sldChg>
      <pc:sldChg chg="addSp delSp modSp new mod modTransition setBg modAnim">
        <pc:chgData name="Rastislav Tinák" userId="ce63fa53-eb4a-4d6c-af5e-e4528f3cdfc2" providerId="ADAL" clId="{800CB374-461E-4BAD-9180-E7A4C6C17DFE}" dt="2023-04-26T11:42:01.801" v="8721" actId="313"/>
        <pc:sldMkLst>
          <pc:docMk/>
          <pc:sldMk cId="2915478152" sldId="259"/>
        </pc:sldMkLst>
        <pc:spChg chg="mod">
          <ac:chgData name="Rastislav Tinák" userId="ce63fa53-eb4a-4d6c-af5e-e4528f3cdfc2" providerId="ADAL" clId="{800CB374-461E-4BAD-9180-E7A4C6C17DFE}" dt="2023-04-20T10:09:36.508" v="8146" actId="26606"/>
          <ac:spMkLst>
            <pc:docMk/>
            <pc:sldMk cId="2915478152" sldId="259"/>
            <ac:spMk id="2" creationId="{7D7B81F5-8C2E-1192-BD45-A22FAB418592}"/>
          </ac:spMkLst>
        </pc:spChg>
        <pc:spChg chg="mod ord">
          <ac:chgData name="Rastislav Tinák" userId="ce63fa53-eb4a-4d6c-af5e-e4528f3cdfc2" providerId="ADAL" clId="{800CB374-461E-4BAD-9180-E7A4C6C17DFE}" dt="2023-04-26T11:42:01.801" v="8721" actId="313"/>
          <ac:spMkLst>
            <pc:docMk/>
            <pc:sldMk cId="2915478152" sldId="259"/>
            <ac:spMk id="3" creationId="{26E9D01E-D387-3A66-1EDF-758D192F4E13}"/>
          </ac:spMkLst>
        </pc:spChg>
        <pc:spChg chg="add del">
          <ac:chgData name="Rastislav Tinák" userId="ce63fa53-eb4a-4d6c-af5e-e4528f3cdfc2" providerId="ADAL" clId="{800CB374-461E-4BAD-9180-E7A4C6C17DFE}" dt="2023-04-20T08:51:42.564" v="8036" actId="26606"/>
          <ac:spMkLst>
            <pc:docMk/>
            <pc:sldMk cId="2915478152" sldId="259"/>
            <ac:spMk id="7" creationId="{F13C74B1-5B17-4795-BED0-7140497B445A}"/>
          </ac:spMkLst>
        </pc:spChg>
        <pc:spChg chg="add del">
          <ac:chgData name="Rastislav Tinák" userId="ce63fa53-eb4a-4d6c-af5e-e4528f3cdfc2" providerId="ADAL" clId="{800CB374-461E-4BAD-9180-E7A4C6C17DFE}" dt="2023-04-17T10:51:58.906" v="1111" actId="26606"/>
          <ac:spMkLst>
            <pc:docMk/>
            <pc:sldMk cId="2915478152" sldId="259"/>
            <ac:spMk id="10" creationId="{79BB35BC-D5C2-4C8B-A22A-A71E6191913B}"/>
          </ac:spMkLst>
        </pc:spChg>
        <pc:spChg chg="add del">
          <ac:chgData name="Rastislav Tinák" userId="ce63fa53-eb4a-4d6c-af5e-e4528f3cdfc2" providerId="ADAL" clId="{800CB374-461E-4BAD-9180-E7A4C6C17DFE}" dt="2023-04-20T08:51:42.564" v="8036" actId="26606"/>
          <ac:spMkLst>
            <pc:docMk/>
            <pc:sldMk cId="2915478152" sldId="259"/>
            <ac:spMk id="12" creationId="{D4974D33-8DC5-464E-8C6D-BE58F0669C17}"/>
          </ac:spMkLst>
        </pc:spChg>
        <pc:spChg chg="add del">
          <ac:chgData name="Rastislav Tinák" userId="ce63fa53-eb4a-4d6c-af5e-e4528f3cdfc2" providerId="ADAL" clId="{800CB374-461E-4BAD-9180-E7A4C6C17DFE}" dt="2023-04-20T10:09:36.508" v="8146" actId="26606"/>
          <ac:spMkLst>
            <pc:docMk/>
            <pc:sldMk cId="2915478152" sldId="259"/>
            <ac:spMk id="17" creationId="{8181FC64-B306-4821-98E2-780662EFC486}"/>
          </ac:spMkLst>
        </pc:spChg>
        <pc:spChg chg="add del">
          <ac:chgData name="Rastislav Tinák" userId="ce63fa53-eb4a-4d6c-af5e-e4528f3cdfc2" providerId="ADAL" clId="{800CB374-461E-4BAD-9180-E7A4C6C17DFE}" dt="2023-04-20T10:09:36.508" v="8146" actId="26606"/>
          <ac:spMkLst>
            <pc:docMk/>
            <pc:sldMk cId="2915478152" sldId="259"/>
            <ac:spMk id="19" creationId="{5871FC61-DD4E-47D4-81FD-8A7E7D12B371}"/>
          </ac:spMkLst>
        </pc:spChg>
        <pc:spChg chg="add del">
          <ac:chgData name="Rastislav Tinák" userId="ce63fa53-eb4a-4d6c-af5e-e4528f3cdfc2" providerId="ADAL" clId="{800CB374-461E-4BAD-9180-E7A4C6C17DFE}" dt="2023-04-20T10:09:36.508" v="8146" actId="26606"/>
          <ac:spMkLst>
            <pc:docMk/>
            <pc:sldMk cId="2915478152" sldId="259"/>
            <ac:spMk id="21" creationId="{F9EC3F91-A75C-4F74-867E-E4C28C13546B}"/>
          </ac:spMkLst>
        </pc:spChg>
        <pc:spChg chg="add del">
          <ac:chgData name="Rastislav Tinák" userId="ce63fa53-eb4a-4d6c-af5e-e4528f3cdfc2" providerId="ADAL" clId="{800CB374-461E-4BAD-9180-E7A4C6C17DFE}" dt="2023-04-20T10:09:36.508" v="8146" actId="26606"/>
          <ac:spMkLst>
            <pc:docMk/>
            <pc:sldMk cId="2915478152" sldId="259"/>
            <ac:spMk id="23" creationId="{829A1E2C-5AC8-40FC-99E9-832069D39792}"/>
          </ac:spMkLst>
        </pc:spChg>
        <pc:spChg chg="add">
          <ac:chgData name="Rastislav Tinák" userId="ce63fa53-eb4a-4d6c-af5e-e4528f3cdfc2" providerId="ADAL" clId="{800CB374-461E-4BAD-9180-E7A4C6C17DFE}" dt="2023-04-20T10:09:36.508" v="8146" actId="26606"/>
          <ac:spMkLst>
            <pc:docMk/>
            <pc:sldMk cId="2915478152" sldId="259"/>
            <ac:spMk id="28" creationId="{F13C74B1-5B17-4795-BED0-7140497B445A}"/>
          </ac:spMkLst>
        </pc:spChg>
        <pc:spChg chg="add">
          <ac:chgData name="Rastislav Tinák" userId="ce63fa53-eb4a-4d6c-af5e-e4528f3cdfc2" providerId="ADAL" clId="{800CB374-461E-4BAD-9180-E7A4C6C17DFE}" dt="2023-04-20T10:09:36.508" v="8146" actId="26606"/>
          <ac:spMkLst>
            <pc:docMk/>
            <pc:sldMk cId="2915478152" sldId="259"/>
            <ac:spMk id="30" creationId="{D4974D33-8DC5-464E-8C6D-BE58F0669C17}"/>
          </ac:spMkLst>
        </pc:spChg>
        <pc:picChg chg="add mod ord modCrop">
          <ac:chgData name="Rastislav Tinák" userId="ce63fa53-eb4a-4d6c-af5e-e4528f3cdfc2" providerId="ADAL" clId="{800CB374-461E-4BAD-9180-E7A4C6C17DFE}" dt="2023-04-20T10:09:51.205" v="8148" actId="18131"/>
          <ac:picMkLst>
            <pc:docMk/>
            <pc:sldMk cId="2915478152" sldId="259"/>
            <ac:picMk id="5" creationId="{C04B95B1-A29D-42A6-C5C9-AD90E76C83FB}"/>
          </ac:picMkLst>
        </pc:picChg>
      </pc:sldChg>
      <pc:sldChg chg="addSp delSp modSp new mod modTransition setBg modAnim">
        <pc:chgData name="Rastislav Tinák" userId="ce63fa53-eb4a-4d6c-af5e-e4528f3cdfc2" providerId="ADAL" clId="{800CB374-461E-4BAD-9180-E7A4C6C17DFE}" dt="2023-04-20T12:58:42.007" v="8701"/>
        <pc:sldMkLst>
          <pc:docMk/>
          <pc:sldMk cId="2720646895" sldId="260"/>
        </pc:sldMkLst>
        <pc:spChg chg="mod">
          <ac:chgData name="Rastislav Tinák" userId="ce63fa53-eb4a-4d6c-af5e-e4528f3cdfc2" providerId="ADAL" clId="{800CB374-461E-4BAD-9180-E7A4C6C17DFE}" dt="2023-04-20T10:09:38.654" v="8147" actId="26606"/>
          <ac:spMkLst>
            <pc:docMk/>
            <pc:sldMk cId="2720646895" sldId="260"/>
            <ac:spMk id="2" creationId="{94BB7BB0-C5A1-F03E-317F-A9ACB01E52A1}"/>
          </ac:spMkLst>
        </pc:spChg>
        <pc:spChg chg="mod">
          <ac:chgData name="Rastislav Tinák" userId="ce63fa53-eb4a-4d6c-af5e-e4528f3cdfc2" providerId="ADAL" clId="{800CB374-461E-4BAD-9180-E7A4C6C17DFE}" dt="2023-04-20T10:09:38.654" v="8147" actId="26606"/>
          <ac:spMkLst>
            <pc:docMk/>
            <pc:sldMk cId="2720646895" sldId="260"/>
            <ac:spMk id="3" creationId="{BCBBFD06-717C-AE42-9429-AEADAD5279E2}"/>
          </ac:spMkLst>
        </pc:spChg>
        <pc:spChg chg="add del">
          <ac:chgData name="Rastislav Tinák" userId="ce63fa53-eb4a-4d6c-af5e-e4528f3cdfc2" providerId="ADAL" clId="{800CB374-461E-4BAD-9180-E7A4C6C17DFE}" dt="2023-04-20T10:09:38.654" v="8147" actId="26606"/>
          <ac:spMkLst>
            <pc:docMk/>
            <pc:sldMk cId="2720646895" sldId="260"/>
            <ac:spMk id="10" creationId="{8181FC64-B306-4821-98E2-780662EFC486}"/>
          </ac:spMkLst>
        </pc:spChg>
        <pc:spChg chg="add del">
          <ac:chgData name="Rastislav Tinák" userId="ce63fa53-eb4a-4d6c-af5e-e4528f3cdfc2" providerId="ADAL" clId="{800CB374-461E-4BAD-9180-E7A4C6C17DFE}" dt="2023-04-20T10:09:38.654" v="8147" actId="26606"/>
          <ac:spMkLst>
            <pc:docMk/>
            <pc:sldMk cId="2720646895" sldId="260"/>
            <ac:spMk id="12" creationId="{5871FC61-DD4E-47D4-81FD-8A7E7D12B371}"/>
          </ac:spMkLst>
        </pc:spChg>
        <pc:spChg chg="add del">
          <ac:chgData name="Rastislav Tinák" userId="ce63fa53-eb4a-4d6c-af5e-e4528f3cdfc2" providerId="ADAL" clId="{800CB374-461E-4BAD-9180-E7A4C6C17DFE}" dt="2023-04-20T10:09:38.654" v="8147" actId="26606"/>
          <ac:spMkLst>
            <pc:docMk/>
            <pc:sldMk cId="2720646895" sldId="260"/>
            <ac:spMk id="14" creationId="{F9EC3F91-A75C-4F74-867E-E4C28C13546B}"/>
          </ac:spMkLst>
        </pc:spChg>
        <pc:spChg chg="add del">
          <ac:chgData name="Rastislav Tinák" userId="ce63fa53-eb4a-4d6c-af5e-e4528f3cdfc2" providerId="ADAL" clId="{800CB374-461E-4BAD-9180-E7A4C6C17DFE}" dt="2023-04-20T10:09:38.654" v="8147" actId="26606"/>
          <ac:spMkLst>
            <pc:docMk/>
            <pc:sldMk cId="2720646895" sldId="260"/>
            <ac:spMk id="16" creationId="{829A1E2C-5AC8-40FC-99E9-832069D39792}"/>
          </ac:spMkLst>
        </pc:spChg>
        <pc:spChg chg="add">
          <ac:chgData name="Rastislav Tinák" userId="ce63fa53-eb4a-4d6c-af5e-e4528f3cdfc2" providerId="ADAL" clId="{800CB374-461E-4BAD-9180-E7A4C6C17DFE}" dt="2023-04-20T10:09:38.654" v="8147" actId="26606"/>
          <ac:spMkLst>
            <pc:docMk/>
            <pc:sldMk cId="2720646895" sldId="260"/>
            <ac:spMk id="21" creationId="{F13C74B1-5B17-4795-BED0-7140497B445A}"/>
          </ac:spMkLst>
        </pc:spChg>
        <pc:spChg chg="add">
          <ac:chgData name="Rastislav Tinák" userId="ce63fa53-eb4a-4d6c-af5e-e4528f3cdfc2" providerId="ADAL" clId="{800CB374-461E-4BAD-9180-E7A4C6C17DFE}" dt="2023-04-20T10:09:38.654" v="8147" actId="26606"/>
          <ac:spMkLst>
            <pc:docMk/>
            <pc:sldMk cId="2720646895" sldId="260"/>
            <ac:spMk id="23" creationId="{D4974D33-8DC5-464E-8C6D-BE58F0669C17}"/>
          </ac:spMkLst>
        </pc:spChg>
        <pc:picChg chg="add mod ord">
          <ac:chgData name="Rastislav Tinák" userId="ce63fa53-eb4a-4d6c-af5e-e4528f3cdfc2" providerId="ADAL" clId="{800CB374-461E-4BAD-9180-E7A4C6C17DFE}" dt="2023-04-20T10:09:38.654" v="8147" actId="26606"/>
          <ac:picMkLst>
            <pc:docMk/>
            <pc:sldMk cId="2720646895" sldId="260"/>
            <ac:picMk id="5" creationId="{7C204E64-1DD9-D7EA-5A5E-90267BE8B74F}"/>
          </ac:picMkLst>
        </pc:picChg>
      </pc:sldChg>
      <pc:sldChg chg="addSp delSp modSp new mod modTransition setBg modAnim">
        <pc:chgData name="Rastislav Tinák" userId="ce63fa53-eb4a-4d6c-af5e-e4528f3cdfc2" providerId="ADAL" clId="{800CB374-461E-4BAD-9180-E7A4C6C17DFE}" dt="2023-04-20T12:58:43.514" v="8702"/>
        <pc:sldMkLst>
          <pc:docMk/>
          <pc:sldMk cId="2410009573" sldId="261"/>
        </pc:sldMkLst>
        <pc:spChg chg="mod">
          <ac:chgData name="Rastislav Tinák" userId="ce63fa53-eb4a-4d6c-af5e-e4528f3cdfc2" providerId="ADAL" clId="{800CB374-461E-4BAD-9180-E7A4C6C17DFE}" dt="2023-04-20T10:09:32.849" v="8145" actId="26606"/>
          <ac:spMkLst>
            <pc:docMk/>
            <pc:sldMk cId="2410009573" sldId="261"/>
            <ac:spMk id="2" creationId="{A4AC7D16-87B5-71B5-22F2-69BB3B073C6E}"/>
          </ac:spMkLst>
        </pc:spChg>
        <pc:spChg chg="mod">
          <ac:chgData name="Rastislav Tinák" userId="ce63fa53-eb4a-4d6c-af5e-e4528f3cdfc2" providerId="ADAL" clId="{800CB374-461E-4BAD-9180-E7A4C6C17DFE}" dt="2023-04-20T10:09:32.849" v="8145" actId="26606"/>
          <ac:spMkLst>
            <pc:docMk/>
            <pc:sldMk cId="2410009573" sldId="261"/>
            <ac:spMk id="3" creationId="{DA06D223-407D-3658-8410-0B954B1E94CE}"/>
          </ac:spMkLst>
        </pc:spChg>
        <pc:spChg chg="add del">
          <ac:chgData name="Rastislav Tinák" userId="ce63fa53-eb4a-4d6c-af5e-e4528f3cdfc2" providerId="ADAL" clId="{800CB374-461E-4BAD-9180-E7A4C6C17DFE}" dt="2023-04-20T10:09:32.849" v="8145" actId="26606"/>
          <ac:spMkLst>
            <pc:docMk/>
            <pc:sldMk cId="2410009573" sldId="261"/>
            <ac:spMk id="10" creationId="{8181FC64-B306-4821-98E2-780662EFC486}"/>
          </ac:spMkLst>
        </pc:spChg>
        <pc:spChg chg="add del">
          <ac:chgData name="Rastislav Tinák" userId="ce63fa53-eb4a-4d6c-af5e-e4528f3cdfc2" providerId="ADAL" clId="{800CB374-461E-4BAD-9180-E7A4C6C17DFE}" dt="2023-04-20T10:09:32.849" v="8145" actId="26606"/>
          <ac:spMkLst>
            <pc:docMk/>
            <pc:sldMk cId="2410009573" sldId="261"/>
            <ac:spMk id="12" creationId="{5871FC61-DD4E-47D4-81FD-8A7E7D12B371}"/>
          </ac:spMkLst>
        </pc:spChg>
        <pc:spChg chg="add del">
          <ac:chgData name="Rastislav Tinák" userId="ce63fa53-eb4a-4d6c-af5e-e4528f3cdfc2" providerId="ADAL" clId="{800CB374-461E-4BAD-9180-E7A4C6C17DFE}" dt="2023-04-20T10:09:32.849" v="8145" actId="26606"/>
          <ac:spMkLst>
            <pc:docMk/>
            <pc:sldMk cId="2410009573" sldId="261"/>
            <ac:spMk id="14" creationId="{F9EC3F91-A75C-4F74-867E-E4C28C13546B}"/>
          </ac:spMkLst>
        </pc:spChg>
        <pc:spChg chg="add del">
          <ac:chgData name="Rastislav Tinák" userId="ce63fa53-eb4a-4d6c-af5e-e4528f3cdfc2" providerId="ADAL" clId="{800CB374-461E-4BAD-9180-E7A4C6C17DFE}" dt="2023-04-20T10:09:32.849" v="8145" actId="26606"/>
          <ac:spMkLst>
            <pc:docMk/>
            <pc:sldMk cId="2410009573" sldId="261"/>
            <ac:spMk id="16" creationId="{829A1E2C-5AC8-40FC-99E9-832069D39792}"/>
          </ac:spMkLst>
        </pc:spChg>
        <pc:spChg chg="add">
          <ac:chgData name="Rastislav Tinák" userId="ce63fa53-eb4a-4d6c-af5e-e4528f3cdfc2" providerId="ADAL" clId="{800CB374-461E-4BAD-9180-E7A4C6C17DFE}" dt="2023-04-20T10:09:32.849" v="8145" actId="26606"/>
          <ac:spMkLst>
            <pc:docMk/>
            <pc:sldMk cId="2410009573" sldId="261"/>
            <ac:spMk id="21" creationId="{F13C74B1-5B17-4795-BED0-7140497B445A}"/>
          </ac:spMkLst>
        </pc:spChg>
        <pc:spChg chg="add">
          <ac:chgData name="Rastislav Tinák" userId="ce63fa53-eb4a-4d6c-af5e-e4528f3cdfc2" providerId="ADAL" clId="{800CB374-461E-4BAD-9180-E7A4C6C17DFE}" dt="2023-04-20T10:09:32.849" v="8145" actId="26606"/>
          <ac:spMkLst>
            <pc:docMk/>
            <pc:sldMk cId="2410009573" sldId="261"/>
            <ac:spMk id="23" creationId="{D4974D33-8DC5-464E-8C6D-BE58F0669C17}"/>
          </ac:spMkLst>
        </pc:spChg>
        <pc:picChg chg="add mod ord">
          <ac:chgData name="Rastislav Tinák" userId="ce63fa53-eb4a-4d6c-af5e-e4528f3cdfc2" providerId="ADAL" clId="{800CB374-461E-4BAD-9180-E7A4C6C17DFE}" dt="2023-04-20T10:09:32.849" v="8145" actId="26606"/>
          <ac:picMkLst>
            <pc:docMk/>
            <pc:sldMk cId="2410009573" sldId="261"/>
            <ac:picMk id="5" creationId="{A3613EDA-52DB-2B32-20E8-438A99386811}"/>
          </ac:picMkLst>
        </pc:picChg>
      </pc:sldChg>
      <pc:sldChg chg="addSp modSp new mod modTransition setBg modAnim">
        <pc:chgData name="Rastislav Tinák" userId="ce63fa53-eb4a-4d6c-af5e-e4528f3cdfc2" providerId="ADAL" clId="{800CB374-461E-4BAD-9180-E7A4C6C17DFE}" dt="2023-04-20T12:58:45.898" v="8703"/>
        <pc:sldMkLst>
          <pc:docMk/>
          <pc:sldMk cId="2949595034" sldId="262"/>
        </pc:sldMkLst>
        <pc:spChg chg="mod">
          <ac:chgData name="Rastislav Tinák" userId="ce63fa53-eb4a-4d6c-af5e-e4528f3cdfc2" providerId="ADAL" clId="{800CB374-461E-4BAD-9180-E7A4C6C17DFE}" dt="2023-04-20T10:08:53.524" v="8142" actId="113"/>
          <ac:spMkLst>
            <pc:docMk/>
            <pc:sldMk cId="2949595034" sldId="262"/>
            <ac:spMk id="2" creationId="{4F4EF61B-B8FE-8D51-B16F-6C95E7BAF139}"/>
          </ac:spMkLst>
        </pc:spChg>
        <pc:spChg chg="mod">
          <ac:chgData name="Rastislav Tinák" userId="ce63fa53-eb4a-4d6c-af5e-e4528f3cdfc2" providerId="ADAL" clId="{800CB374-461E-4BAD-9180-E7A4C6C17DFE}" dt="2023-04-20T09:44:56.700" v="8110" actId="113"/>
          <ac:spMkLst>
            <pc:docMk/>
            <pc:sldMk cId="2949595034" sldId="262"/>
            <ac:spMk id="3" creationId="{F879C408-75C0-4AD5-A9A1-4D44DB9C8765}"/>
          </ac:spMkLst>
        </pc:spChg>
        <pc:spChg chg="add">
          <ac:chgData name="Rastislav Tinák" userId="ce63fa53-eb4a-4d6c-af5e-e4528f3cdfc2" providerId="ADAL" clId="{800CB374-461E-4BAD-9180-E7A4C6C17DFE}" dt="2023-04-20T09:43:54.700" v="8102" actId="26606"/>
          <ac:spMkLst>
            <pc:docMk/>
            <pc:sldMk cId="2949595034" sldId="262"/>
            <ac:spMk id="10" creationId="{F13C74B1-5B17-4795-BED0-7140497B445A}"/>
          </ac:spMkLst>
        </pc:spChg>
        <pc:spChg chg="add">
          <ac:chgData name="Rastislav Tinák" userId="ce63fa53-eb4a-4d6c-af5e-e4528f3cdfc2" providerId="ADAL" clId="{800CB374-461E-4BAD-9180-E7A4C6C17DFE}" dt="2023-04-20T09:43:54.700" v="8102" actId="26606"/>
          <ac:spMkLst>
            <pc:docMk/>
            <pc:sldMk cId="2949595034" sldId="262"/>
            <ac:spMk id="12" creationId="{D4974D33-8DC5-464E-8C6D-BE58F0669C17}"/>
          </ac:spMkLst>
        </pc:spChg>
        <pc:picChg chg="add mod">
          <ac:chgData name="Rastislav Tinák" userId="ce63fa53-eb4a-4d6c-af5e-e4528f3cdfc2" providerId="ADAL" clId="{800CB374-461E-4BAD-9180-E7A4C6C17DFE}" dt="2023-04-20T09:43:54.700" v="8102" actId="26606"/>
          <ac:picMkLst>
            <pc:docMk/>
            <pc:sldMk cId="2949595034" sldId="262"/>
            <ac:picMk id="5" creationId="{3D23B8DA-A487-C536-51A8-AE2C6535F8B5}"/>
          </ac:picMkLst>
        </pc:picChg>
      </pc:sldChg>
      <pc:sldChg chg="addSp modSp new mod modTransition setBg modAnim">
        <pc:chgData name="Rastislav Tinák" userId="ce63fa53-eb4a-4d6c-af5e-e4528f3cdfc2" providerId="ADAL" clId="{800CB374-461E-4BAD-9180-E7A4C6C17DFE}" dt="2023-04-20T12:58:48.590" v="8704"/>
        <pc:sldMkLst>
          <pc:docMk/>
          <pc:sldMk cId="1835750507" sldId="263"/>
        </pc:sldMkLst>
        <pc:spChg chg="mod">
          <ac:chgData name="Rastislav Tinák" userId="ce63fa53-eb4a-4d6c-af5e-e4528f3cdfc2" providerId="ADAL" clId="{800CB374-461E-4BAD-9180-E7A4C6C17DFE}" dt="2023-04-20T10:08:56.884" v="8143" actId="113"/>
          <ac:spMkLst>
            <pc:docMk/>
            <pc:sldMk cId="1835750507" sldId="263"/>
            <ac:spMk id="2" creationId="{CFF47F44-CF9E-30A2-5227-ED89057008FD}"/>
          </ac:spMkLst>
        </pc:spChg>
        <pc:spChg chg="mod">
          <ac:chgData name="Rastislav Tinák" userId="ce63fa53-eb4a-4d6c-af5e-e4528f3cdfc2" providerId="ADAL" clId="{800CB374-461E-4BAD-9180-E7A4C6C17DFE}" dt="2023-04-20T09:55:54.214" v="8135" actId="113"/>
          <ac:spMkLst>
            <pc:docMk/>
            <pc:sldMk cId="1835750507" sldId="263"/>
            <ac:spMk id="3" creationId="{9B88533F-9BA3-7530-3544-1988BD5F0360}"/>
          </ac:spMkLst>
        </pc:spChg>
        <pc:spChg chg="add">
          <ac:chgData name="Rastislav Tinák" userId="ce63fa53-eb4a-4d6c-af5e-e4528f3cdfc2" providerId="ADAL" clId="{800CB374-461E-4BAD-9180-E7A4C6C17DFE}" dt="2023-04-20T09:52:25.221" v="8112" actId="26606"/>
          <ac:spMkLst>
            <pc:docMk/>
            <pc:sldMk cId="1835750507" sldId="263"/>
            <ac:spMk id="10" creationId="{F13C74B1-5B17-4795-BED0-7140497B445A}"/>
          </ac:spMkLst>
        </pc:spChg>
        <pc:spChg chg="add">
          <ac:chgData name="Rastislav Tinák" userId="ce63fa53-eb4a-4d6c-af5e-e4528f3cdfc2" providerId="ADAL" clId="{800CB374-461E-4BAD-9180-E7A4C6C17DFE}" dt="2023-04-20T09:52:25.221" v="8112" actId="26606"/>
          <ac:spMkLst>
            <pc:docMk/>
            <pc:sldMk cId="1835750507" sldId="263"/>
            <ac:spMk id="12" creationId="{D4974D33-8DC5-464E-8C6D-BE58F0669C17}"/>
          </ac:spMkLst>
        </pc:spChg>
        <pc:picChg chg="add mod modCrop">
          <ac:chgData name="Rastislav Tinák" userId="ce63fa53-eb4a-4d6c-af5e-e4528f3cdfc2" providerId="ADAL" clId="{800CB374-461E-4BAD-9180-E7A4C6C17DFE}" dt="2023-04-20T09:52:32.154" v="8113" actId="18131"/>
          <ac:picMkLst>
            <pc:docMk/>
            <pc:sldMk cId="1835750507" sldId="263"/>
            <ac:picMk id="5" creationId="{299C84C4-9610-9067-4106-544329A43097}"/>
          </ac:picMkLst>
        </pc:picChg>
      </pc:sldChg>
      <pc:sldChg chg="addSp modSp new mod modTransition setBg modAnim">
        <pc:chgData name="Rastislav Tinák" userId="ce63fa53-eb4a-4d6c-af5e-e4528f3cdfc2" providerId="ADAL" clId="{800CB374-461E-4BAD-9180-E7A4C6C17DFE}" dt="2023-04-20T12:58:51.014" v="8705"/>
        <pc:sldMkLst>
          <pc:docMk/>
          <pc:sldMk cId="1934027788" sldId="264"/>
        </pc:sldMkLst>
        <pc:spChg chg="mod">
          <ac:chgData name="Rastislav Tinák" userId="ce63fa53-eb4a-4d6c-af5e-e4528f3cdfc2" providerId="ADAL" clId="{800CB374-461E-4BAD-9180-E7A4C6C17DFE}" dt="2023-04-20T10:08:59.760" v="8144" actId="113"/>
          <ac:spMkLst>
            <pc:docMk/>
            <pc:sldMk cId="1934027788" sldId="264"/>
            <ac:spMk id="2" creationId="{A3BFB99B-8DDB-1CD2-FAB1-5B35440D86DC}"/>
          </ac:spMkLst>
        </pc:spChg>
        <pc:spChg chg="mod">
          <ac:chgData name="Rastislav Tinák" userId="ce63fa53-eb4a-4d6c-af5e-e4528f3cdfc2" providerId="ADAL" clId="{800CB374-461E-4BAD-9180-E7A4C6C17DFE}" dt="2023-04-20T10:08:23.744" v="8141" actId="113"/>
          <ac:spMkLst>
            <pc:docMk/>
            <pc:sldMk cId="1934027788" sldId="264"/>
            <ac:spMk id="3" creationId="{DC5A7729-FB28-E319-E9AE-B49B31793FF7}"/>
          </ac:spMkLst>
        </pc:spChg>
        <pc:spChg chg="add">
          <ac:chgData name="Rastislav Tinák" userId="ce63fa53-eb4a-4d6c-af5e-e4528f3cdfc2" providerId="ADAL" clId="{800CB374-461E-4BAD-9180-E7A4C6C17DFE}" dt="2023-04-20T10:07:59.186" v="8137" actId="26606"/>
          <ac:spMkLst>
            <pc:docMk/>
            <pc:sldMk cId="1934027788" sldId="264"/>
            <ac:spMk id="10" creationId="{F13C74B1-5B17-4795-BED0-7140497B445A}"/>
          </ac:spMkLst>
        </pc:spChg>
        <pc:spChg chg="add">
          <ac:chgData name="Rastislav Tinák" userId="ce63fa53-eb4a-4d6c-af5e-e4528f3cdfc2" providerId="ADAL" clId="{800CB374-461E-4BAD-9180-E7A4C6C17DFE}" dt="2023-04-20T10:07:59.186" v="8137" actId="26606"/>
          <ac:spMkLst>
            <pc:docMk/>
            <pc:sldMk cId="1934027788" sldId="264"/>
            <ac:spMk id="12" creationId="{D4974D33-8DC5-464E-8C6D-BE58F0669C17}"/>
          </ac:spMkLst>
        </pc:spChg>
        <pc:picChg chg="add mod">
          <ac:chgData name="Rastislav Tinák" userId="ce63fa53-eb4a-4d6c-af5e-e4528f3cdfc2" providerId="ADAL" clId="{800CB374-461E-4BAD-9180-E7A4C6C17DFE}" dt="2023-04-20T10:07:59.186" v="8137" actId="26606"/>
          <ac:picMkLst>
            <pc:docMk/>
            <pc:sldMk cId="1934027788" sldId="264"/>
            <ac:picMk id="5" creationId="{02422C30-07A7-F65C-718C-9C6544CF2EA6}"/>
          </ac:picMkLst>
        </pc:picChg>
      </pc:sldChg>
      <pc:sldChg chg="addSp modSp new mod modTransition setBg modAnim">
        <pc:chgData name="Rastislav Tinák" userId="ce63fa53-eb4a-4d6c-af5e-e4528f3cdfc2" providerId="ADAL" clId="{800CB374-461E-4BAD-9180-E7A4C6C17DFE}" dt="2023-04-20T12:58:53.509" v="8706"/>
        <pc:sldMkLst>
          <pc:docMk/>
          <pc:sldMk cId="96705641" sldId="265"/>
        </pc:sldMkLst>
        <pc:spChg chg="mod">
          <ac:chgData name="Rastislav Tinák" userId="ce63fa53-eb4a-4d6c-af5e-e4528f3cdfc2" providerId="ADAL" clId="{800CB374-461E-4BAD-9180-E7A4C6C17DFE}" dt="2023-04-20T10:26:03.030" v="8249" actId="113"/>
          <ac:spMkLst>
            <pc:docMk/>
            <pc:sldMk cId="96705641" sldId="265"/>
            <ac:spMk id="2" creationId="{B06D0193-FACF-BC58-03D9-CAAB7042B314}"/>
          </ac:spMkLst>
        </pc:spChg>
        <pc:spChg chg="mod">
          <ac:chgData name="Rastislav Tinák" userId="ce63fa53-eb4a-4d6c-af5e-e4528f3cdfc2" providerId="ADAL" clId="{800CB374-461E-4BAD-9180-E7A4C6C17DFE}" dt="2023-04-20T10:24:50.678" v="8236" actId="20577"/>
          <ac:spMkLst>
            <pc:docMk/>
            <pc:sldMk cId="96705641" sldId="265"/>
            <ac:spMk id="3" creationId="{D2204416-6039-433C-CC54-D462F167C7A5}"/>
          </ac:spMkLst>
        </pc:spChg>
        <pc:spChg chg="add">
          <ac:chgData name="Rastislav Tinák" userId="ce63fa53-eb4a-4d6c-af5e-e4528f3cdfc2" providerId="ADAL" clId="{800CB374-461E-4BAD-9180-E7A4C6C17DFE}" dt="2023-04-20T10:23:26.942" v="8154" actId="26606"/>
          <ac:spMkLst>
            <pc:docMk/>
            <pc:sldMk cId="96705641" sldId="265"/>
            <ac:spMk id="10" creationId="{F13C74B1-5B17-4795-BED0-7140497B445A}"/>
          </ac:spMkLst>
        </pc:spChg>
        <pc:spChg chg="add">
          <ac:chgData name="Rastislav Tinák" userId="ce63fa53-eb4a-4d6c-af5e-e4528f3cdfc2" providerId="ADAL" clId="{800CB374-461E-4BAD-9180-E7A4C6C17DFE}" dt="2023-04-20T10:23:26.942" v="8154" actId="26606"/>
          <ac:spMkLst>
            <pc:docMk/>
            <pc:sldMk cId="96705641" sldId="265"/>
            <ac:spMk id="12" creationId="{D4974D33-8DC5-464E-8C6D-BE58F0669C17}"/>
          </ac:spMkLst>
        </pc:spChg>
        <pc:picChg chg="add mod">
          <ac:chgData name="Rastislav Tinák" userId="ce63fa53-eb4a-4d6c-af5e-e4528f3cdfc2" providerId="ADAL" clId="{800CB374-461E-4BAD-9180-E7A4C6C17DFE}" dt="2023-04-20T10:23:26.942" v="8154" actId="26606"/>
          <ac:picMkLst>
            <pc:docMk/>
            <pc:sldMk cId="96705641" sldId="265"/>
            <ac:picMk id="5" creationId="{680A2E6A-0361-4F7D-6F4D-4E49D72D4A4D}"/>
          </ac:picMkLst>
        </pc:picChg>
      </pc:sldChg>
      <pc:sldChg chg="addSp modSp new mod modTransition setBg modAnim">
        <pc:chgData name="Rastislav Tinák" userId="ce63fa53-eb4a-4d6c-af5e-e4528f3cdfc2" providerId="ADAL" clId="{800CB374-461E-4BAD-9180-E7A4C6C17DFE}" dt="2023-04-26T08:20:37.425" v="8719" actId="20577"/>
        <pc:sldMkLst>
          <pc:docMk/>
          <pc:sldMk cId="1470723781" sldId="266"/>
        </pc:sldMkLst>
        <pc:spChg chg="mod">
          <ac:chgData name="Rastislav Tinák" userId="ce63fa53-eb4a-4d6c-af5e-e4528f3cdfc2" providerId="ADAL" clId="{800CB374-461E-4BAD-9180-E7A4C6C17DFE}" dt="2023-04-20T10:25:59.384" v="8248" actId="113"/>
          <ac:spMkLst>
            <pc:docMk/>
            <pc:sldMk cId="1470723781" sldId="266"/>
            <ac:spMk id="2" creationId="{17079A33-C9F9-A9B3-BD25-A9B463EB989E}"/>
          </ac:spMkLst>
        </pc:spChg>
        <pc:spChg chg="mod">
          <ac:chgData name="Rastislav Tinák" userId="ce63fa53-eb4a-4d6c-af5e-e4528f3cdfc2" providerId="ADAL" clId="{800CB374-461E-4BAD-9180-E7A4C6C17DFE}" dt="2023-04-26T08:20:37.425" v="8719" actId="20577"/>
          <ac:spMkLst>
            <pc:docMk/>
            <pc:sldMk cId="1470723781" sldId="266"/>
            <ac:spMk id="3" creationId="{EFA9637C-324B-5130-451B-989D98D145FD}"/>
          </ac:spMkLst>
        </pc:spChg>
        <pc:spChg chg="add">
          <ac:chgData name="Rastislav Tinák" userId="ce63fa53-eb4a-4d6c-af5e-e4528f3cdfc2" providerId="ADAL" clId="{800CB374-461E-4BAD-9180-E7A4C6C17DFE}" dt="2023-04-20T10:25:27.960" v="8238" actId="26606"/>
          <ac:spMkLst>
            <pc:docMk/>
            <pc:sldMk cId="1470723781" sldId="266"/>
            <ac:spMk id="10" creationId="{F13C74B1-5B17-4795-BED0-7140497B445A}"/>
          </ac:spMkLst>
        </pc:spChg>
        <pc:spChg chg="add">
          <ac:chgData name="Rastislav Tinák" userId="ce63fa53-eb4a-4d6c-af5e-e4528f3cdfc2" providerId="ADAL" clId="{800CB374-461E-4BAD-9180-E7A4C6C17DFE}" dt="2023-04-20T10:25:27.960" v="8238" actId="26606"/>
          <ac:spMkLst>
            <pc:docMk/>
            <pc:sldMk cId="1470723781" sldId="266"/>
            <ac:spMk id="12" creationId="{D4974D33-8DC5-464E-8C6D-BE58F0669C17}"/>
          </ac:spMkLst>
        </pc:spChg>
        <pc:picChg chg="add mod">
          <ac:chgData name="Rastislav Tinák" userId="ce63fa53-eb4a-4d6c-af5e-e4528f3cdfc2" providerId="ADAL" clId="{800CB374-461E-4BAD-9180-E7A4C6C17DFE}" dt="2023-04-20T10:25:27.960" v="8238" actId="26606"/>
          <ac:picMkLst>
            <pc:docMk/>
            <pc:sldMk cId="1470723781" sldId="266"/>
            <ac:picMk id="5" creationId="{A369615B-1153-9248-8B9A-481C3C8522E0}"/>
          </ac:picMkLst>
        </pc:picChg>
      </pc:sldChg>
      <pc:sldChg chg="addSp modSp new mod modTransition setBg modAnim">
        <pc:chgData name="Rastislav Tinák" userId="ce63fa53-eb4a-4d6c-af5e-e4528f3cdfc2" providerId="ADAL" clId="{800CB374-461E-4BAD-9180-E7A4C6C17DFE}" dt="2023-04-26T11:42:44.986" v="8723" actId="313"/>
        <pc:sldMkLst>
          <pc:docMk/>
          <pc:sldMk cId="1261515489" sldId="267"/>
        </pc:sldMkLst>
        <pc:spChg chg="mod">
          <ac:chgData name="Rastislav Tinák" userId="ce63fa53-eb4a-4d6c-af5e-e4528f3cdfc2" providerId="ADAL" clId="{800CB374-461E-4BAD-9180-E7A4C6C17DFE}" dt="2023-04-26T11:42:44.986" v="8723" actId="313"/>
          <ac:spMkLst>
            <pc:docMk/>
            <pc:sldMk cId="1261515489" sldId="267"/>
            <ac:spMk id="2" creationId="{CB697B47-7756-0C7D-F3B8-12F81EFDBF74}"/>
          </ac:spMkLst>
        </pc:spChg>
        <pc:spChg chg="mod">
          <ac:chgData name="Rastislav Tinák" userId="ce63fa53-eb4a-4d6c-af5e-e4528f3cdfc2" providerId="ADAL" clId="{800CB374-461E-4BAD-9180-E7A4C6C17DFE}" dt="2023-04-26T11:42:37.890" v="8722" actId="313"/>
          <ac:spMkLst>
            <pc:docMk/>
            <pc:sldMk cId="1261515489" sldId="267"/>
            <ac:spMk id="3" creationId="{8FB8FB32-7B6A-B7B5-1B65-1211AD66744B}"/>
          </ac:spMkLst>
        </pc:spChg>
        <pc:spChg chg="add">
          <ac:chgData name="Rastislav Tinák" userId="ce63fa53-eb4a-4d6c-af5e-e4528f3cdfc2" providerId="ADAL" clId="{800CB374-461E-4BAD-9180-E7A4C6C17DFE}" dt="2023-04-20T10:28:57.233" v="8251" actId="26606"/>
          <ac:spMkLst>
            <pc:docMk/>
            <pc:sldMk cId="1261515489" sldId="267"/>
            <ac:spMk id="10" creationId="{F13C74B1-5B17-4795-BED0-7140497B445A}"/>
          </ac:spMkLst>
        </pc:spChg>
        <pc:spChg chg="add">
          <ac:chgData name="Rastislav Tinák" userId="ce63fa53-eb4a-4d6c-af5e-e4528f3cdfc2" providerId="ADAL" clId="{800CB374-461E-4BAD-9180-E7A4C6C17DFE}" dt="2023-04-20T10:28:57.233" v="8251" actId="26606"/>
          <ac:spMkLst>
            <pc:docMk/>
            <pc:sldMk cId="1261515489" sldId="267"/>
            <ac:spMk id="12" creationId="{D4974D33-8DC5-464E-8C6D-BE58F0669C17}"/>
          </ac:spMkLst>
        </pc:spChg>
        <pc:picChg chg="add mod">
          <ac:chgData name="Rastislav Tinák" userId="ce63fa53-eb4a-4d6c-af5e-e4528f3cdfc2" providerId="ADAL" clId="{800CB374-461E-4BAD-9180-E7A4C6C17DFE}" dt="2023-04-20T10:28:57.233" v="8251" actId="26606"/>
          <ac:picMkLst>
            <pc:docMk/>
            <pc:sldMk cId="1261515489" sldId="267"/>
            <ac:picMk id="5" creationId="{DDF931FC-EF30-3894-C315-B73781C73B71}"/>
          </ac:picMkLst>
        </pc:picChg>
      </pc:sldChg>
      <pc:sldChg chg="addSp modSp new mod modTransition setBg modAnim">
        <pc:chgData name="Rastislav Tinák" userId="ce63fa53-eb4a-4d6c-af5e-e4528f3cdfc2" providerId="ADAL" clId="{800CB374-461E-4BAD-9180-E7A4C6C17DFE}" dt="2023-04-20T12:58:59.365" v="8709"/>
        <pc:sldMkLst>
          <pc:docMk/>
          <pc:sldMk cId="15016657" sldId="268"/>
        </pc:sldMkLst>
        <pc:spChg chg="mod">
          <ac:chgData name="Rastislav Tinák" userId="ce63fa53-eb4a-4d6c-af5e-e4528f3cdfc2" providerId="ADAL" clId="{800CB374-461E-4BAD-9180-E7A4C6C17DFE}" dt="2023-04-20T10:33:23.163" v="8263" actId="113"/>
          <ac:spMkLst>
            <pc:docMk/>
            <pc:sldMk cId="15016657" sldId="268"/>
            <ac:spMk id="2" creationId="{16D4E098-2068-CA5A-A6CA-7BD05FBFE21A}"/>
          </ac:spMkLst>
        </pc:spChg>
        <pc:spChg chg="mod">
          <ac:chgData name="Rastislav Tinák" userId="ce63fa53-eb4a-4d6c-af5e-e4528f3cdfc2" providerId="ADAL" clId="{800CB374-461E-4BAD-9180-E7A4C6C17DFE}" dt="2023-04-20T10:33:36.258" v="8265" actId="113"/>
          <ac:spMkLst>
            <pc:docMk/>
            <pc:sldMk cId="15016657" sldId="268"/>
            <ac:spMk id="3" creationId="{D1CB39F4-AA84-0CEE-6CE1-B3B41F4C03BA}"/>
          </ac:spMkLst>
        </pc:spChg>
        <pc:spChg chg="add">
          <ac:chgData name="Rastislav Tinák" userId="ce63fa53-eb4a-4d6c-af5e-e4528f3cdfc2" providerId="ADAL" clId="{800CB374-461E-4BAD-9180-E7A4C6C17DFE}" dt="2023-04-20T10:32:41.338" v="8260" actId="26606"/>
          <ac:spMkLst>
            <pc:docMk/>
            <pc:sldMk cId="15016657" sldId="268"/>
            <ac:spMk id="10" creationId="{F13C74B1-5B17-4795-BED0-7140497B445A}"/>
          </ac:spMkLst>
        </pc:spChg>
        <pc:spChg chg="add">
          <ac:chgData name="Rastislav Tinák" userId="ce63fa53-eb4a-4d6c-af5e-e4528f3cdfc2" providerId="ADAL" clId="{800CB374-461E-4BAD-9180-E7A4C6C17DFE}" dt="2023-04-20T10:32:41.338" v="8260" actId="26606"/>
          <ac:spMkLst>
            <pc:docMk/>
            <pc:sldMk cId="15016657" sldId="268"/>
            <ac:spMk id="12" creationId="{D4974D33-8DC5-464E-8C6D-BE58F0669C17}"/>
          </ac:spMkLst>
        </pc:spChg>
        <pc:picChg chg="add mod">
          <ac:chgData name="Rastislav Tinák" userId="ce63fa53-eb4a-4d6c-af5e-e4528f3cdfc2" providerId="ADAL" clId="{800CB374-461E-4BAD-9180-E7A4C6C17DFE}" dt="2023-04-20T10:32:41.338" v="8260" actId="26606"/>
          <ac:picMkLst>
            <pc:docMk/>
            <pc:sldMk cId="15016657" sldId="268"/>
            <ac:picMk id="5" creationId="{44E0284D-D8FF-9F81-4086-2210181B940D}"/>
          </ac:picMkLst>
        </pc:picChg>
      </pc:sldChg>
      <pc:sldChg chg="addSp modSp new mod modTransition setBg modAnim">
        <pc:chgData name="Rastislav Tinák" userId="ce63fa53-eb4a-4d6c-af5e-e4528f3cdfc2" providerId="ADAL" clId="{800CB374-461E-4BAD-9180-E7A4C6C17DFE}" dt="2023-04-20T12:59:01.107" v="8710"/>
        <pc:sldMkLst>
          <pc:docMk/>
          <pc:sldMk cId="3861003448" sldId="269"/>
        </pc:sldMkLst>
        <pc:spChg chg="mod">
          <ac:chgData name="Rastislav Tinák" userId="ce63fa53-eb4a-4d6c-af5e-e4528f3cdfc2" providerId="ADAL" clId="{800CB374-461E-4BAD-9180-E7A4C6C17DFE}" dt="2023-04-20T11:05:10.745" v="8269" actId="113"/>
          <ac:spMkLst>
            <pc:docMk/>
            <pc:sldMk cId="3861003448" sldId="269"/>
            <ac:spMk id="2" creationId="{2C7512D2-1B11-8710-58E7-AF347FDD8769}"/>
          </ac:spMkLst>
        </pc:spChg>
        <pc:spChg chg="mod">
          <ac:chgData name="Rastislav Tinák" userId="ce63fa53-eb4a-4d6c-af5e-e4528f3cdfc2" providerId="ADAL" clId="{800CB374-461E-4BAD-9180-E7A4C6C17DFE}" dt="2023-04-20T11:05:26.441" v="8270" actId="113"/>
          <ac:spMkLst>
            <pc:docMk/>
            <pc:sldMk cId="3861003448" sldId="269"/>
            <ac:spMk id="3" creationId="{55465E25-672D-D0FA-307D-E87AD2DD63EE}"/>
          </ac:spMkLst>
        </pc:spChg>
        <pc:spChg chg="add">
          <ac:chgData name="Rastislav Tinák" userId="ce63fa53-eb4a-4d6c-af5e-e4528f3cdfc2" providerId="ADAL" clId="{800CB374-461E-4BAD-9180-E7A4C6C17DFE}" dt="2023-04-20T11:04:56.508" v="8267" actId="26606"/>
          <ac:spMkLst>
            <pc:docMk/>
            <pc:sldMk cId="3861003448" sldId="269"/>
            <ac:spMk id="10" creationId="{F13C74B1-5B17-4795-BED0-7140497B445A}"/>
          </ac:spMkLst>
        </pc:spChg>
        <pc:spChg chg="add">
          <ac:chgData name="Rastislav Tinák" userId="ce63fa53-eb4a-4d6c-af5e-e4528f3cdfc2" providerId="ADAL" clId="{800CB374-461E-4BAD-9180-E7A4C6C17DFE}" dt="2023-04-20T11:04:56.508" v="8267" actId="26606"/>
          <ac:spMkLst>
            <pc:docMk/>
            <pc:sldMk cId="3861003448" sldId="269"/>
            <ac:spMk id="12" creationId="{D4974D33-8DC5-464E-8C6D-BE58F0669C17}"/>
          </ac:spMkLst>
        </pc:spChg>
        <pc:picChg chg="add mod modCrop">
          <ac:chgData name="Rastislav Tinák" userId="ce63fa53-eb4a-4d6c-af5e-e4528f3cdfc2" providerId="ADAL" clId="{800CB374-461E-4BAD-9180-E7A4C6C17DFE}" dt="2023-04-20T11:05:05.795" v="8268" actId="18131"/>
          <ac:picMkLst>
            <pc:docMk/>
            <pc:sldMk cId="3861003448" sldId="269"/>
            <ac:picMk id="5" creationId="{CDECAEF9-6808-4955-4128-F71DD0A028CD}"/>
          </ac:picMkLst>
        </pc:picChg>
      </pc:sldChg>
      <pc:sldChg chg="addSp modSp new mod modTransition setBg modAnim">
        <pc:chgData name="Rastislav Tinák" userId="ce63fa53-eb4a-4d6c-af5e-e4528f3cdfc2" providerId="ADAL" clId="{800CB374-461E-4BAD-9180-E7A4C6C17DFE}" dt="2023-04-20T13:01:20.630" v="8715" actId="113"/>
        <pc:sldMkLst>
          <pc:docMk/>
          <pc:sldMk cId="2994900529" sldId="270"/>
        </pc:sldMkLst>
        <pc:spChg chg="mod">
          <ac:chgData name="Rastislav Tinák" userId="ce63fa53-eb4a-4d6c-af5e-e4528f3cdfc2" providerId="ADAL" clId="{800CB374-461E-4BAD-9180-E7A4C6C17DFE}" dt="2023-04-20T13:01:20.630" v="8715" actId="113"/>
          <ac:spMkLst>
            <pc:docMk/>
            <pc:sldMk cId="2994900529" sldId="270"/>
            <ac:spMk id="2" creationId="{1E02CE3B-29CF-1F56-99AD-5E1465BD8E8C}"/>
          </ac:spMkLst>
        </pc:spChg>
        <pc:spChg chg="mod">
          <ac:chgData name="Rastislav Tinák" userId="ce63fa53-eb4a-4d6c-af5e-e4528f3cdfc2" providerId="ADAL" clId="{800CB374-461E-4BAD-9180-E7A4C6C17DFE}" dt="2023-04-20T11:08:42.355" v="8276" actId="113"/>
          <ac:spMkLst>
            <pc:docMk/>
            <pc:sldMk cId="2994900529" sldId="270"/>
            <ac:spMk id="3" creationId="{F7AD3861-703F-2FB7-25FC-C40E4835E8A1}"/>
          </ac:spMkLst>
        </pc:spChg>
        <pc:spChg chg="add">
          <ac:chgData name="Rastislav Tinák" userId="ce63fa53-eb4a-4d6c-af5e-e4528f3cdfc2" providerId="ADAL" clId="{800CB374-461E-4BAD-9180-E7A4C6C17DFE}" dt="2023-04-20T11:08:12.710" v="8274" actId="26606"/>
          <ac:spMkLst>
            <pc:docMk/>
            <pc:sldMk cId="2994900529" sldId="270"/>
            <ac:spMk id="10" creationId="{F13C74B1-5B17-4795-BED0-7140497B445A}"/>
          </ac:spMkLst>
        </pc:spChg>
        <pc:spChg chg="add">
          <ac:chgData name="Rastislav Tinák" userId="ce63fa53-eb4a-4d6c-af5e-e4528f3cdfc2" providerId="ADAL" clId="{800CB374-461E-4BAD-9180-E7A4C6C17DFE}" dt="2023-04-20T11:08:12.710" v="8274" actId="26606"/>
          <ac:spMkLst>
            <pc:docMk/>
            <pc:sldMk cId="2994900529" sldId="270"/>
            <ac:spMk id="12" creationId="{D4974D33-8DC5-464E-8C6D-BE58F0669C17}"/>
          </ac:spMkLst>
        </pc:spChg>
        <pc:picChg chg="add mod">
          <ac:chgData name="Rastislav Tinák" userId="ce63fa53-eb4a-4d6c-af5e-e4528f3cdfc2" providerId="ADAL" clId="{800CB374-461E-4BAD-9180-E7A4C6C17DFE}" dt="2023-04-20T11:08:12.710" v="8274" actId="26606"/>
          <ac:picMkLst>
            <pc:docMk/>
            <pc:sldMk cId="2994900529" sldId="270"/>
            <ac:picMk id="5" creationId="{A8814F76-10C2-4772-4598-F13E4656489F}"/>
          </ac:picMkLst>
        </pc:picChg>
      </pc:sldChg>
      <pc:sldChg chg="addSp modSp new mod modTransition setBg modAnim">
        <pc:chgData name="Rastislav Tinák" userId="ce63fa53-eb4a-4d6c-af5e-e4528f3cdfc2" providerId="ADAL" clId="{800CB374-461E-4BAD-9180-E7A4C6C17DFE}" dt="2023-04-20T12:59:05.910" v="8712"/>
        <pc:sldMkLst>
          <pc:docMk/>
          <pc:sldMk cId="433066681" sldId="271"/>
        </pc:sldMkLst>
        <pc:spChg chg="mod">
          <ac:chgData name="Rastislav Tinák" userId="ce63fa53-eb4a-4d6c-af5e-e4528f3cdfc2" providerId="ADAL" clId="{800CB374-461E-4BAD-9180-E7A4C6C17DFE}" dt="2023-04-20T11:22:32.005" v="8280" actId="113"/>
          <ac:spMkLst>
            <pc:docMk/>
            <pc:sldMk cId="433066681" sldId="271"/>
            <ac:spMk id="2" creationId="{DD566103-10E8-6E46-1DDC-C4F5C763D952}"/>
          </ac:spMkLst>
        </pc:spChg>
        <pc:spChg chg="mod">
          <ac:chgData name="Rastislav Tinák" userId="ce63fa53-eb4a-4d6c-af5e-e4528f3cdfc2" providerId="ADAL" clId="{800CB374-461E-4BAD-9180-E7A4C6C17DFE}" dt="2023-04-20T11:24:09.345" v="8289" actId="113"/>
          <ac:spMkLst>
            <pc:docMk/>
            <pc:sldMk cId="433066681" sldId="271"/>
            <ac:spMk id="3" creationId="{D42F655A-D7DE-4D20-C653-65913946C9B0}"/>
          </ac:spMkLst>
        </pc:spChg>
        <pc:spChg chg="add">
          <ac:chgData name="Rastislav Tinák" userId="ce63fa53-eb4a-4d6c-af5e-e4528f3cdfc2" providerId="ADAL" clId="{800CB374-461E-4BAD-9180-E7A4C6C17DFE}" dt="2023-04-20T11:22:11" v="8278" actId="26606"/>
          <ac:spMkLst>
            <pc:docMk/>
            <pc:sldMk cId="433066681" sldId="271"/>
            <ac:spMk id="10" creationId="{F13C74B1-5B17-4795-BED0-7140497B445A}"/>
          </ac:spMkLst>
        </pc:spChg>
        <pc:spChg chg="add">
          <ac:chgData name="Rastislav Tinák" userId="ce63fa53-eb4a-4d6c-af5e-e4528f3cdfc2" providerId="ADAL" clId="{800CB374-461E-4BAD-9180-E7A4C6C17DFE}" dt="2023-04-20T11:22:11" v="8278" actId="26606"/>
          <ac:spMkLst>
            <pc:docMk/>
            <pc:sldMk cId="433066681" sldId="271"/>
            <ac:spMk id="12" creationId="{D4974D33-8DC5-464E-8C6D-BE58F0669C17}"/>
          </ac:spMkLst>
        </pc:spChg>
        <pc:picChg chg="add mod modCrop">
          <ac:chgData name="Rastislav Tinák" userId="ce63fa53-eb4a-4d6c-af5e-e4528f3cdfc2" providerId="ADAL" clId="{800CB374-461E-4BAD-9180-E7A4C6C17DFE}" dt="2023-04-20T11:22:22.449" v="8279" actId="18131"/>
          <ac:picMkLst>
            <pc:docMk/>
            <pc:sldMk cId="433066681" sldId="271"/>
            <ac:picMk id="5" creationId="{EAD8BCA9-0A0B-6348-7BB5-D95A460DA3DA}"/>
          </ac:picMkLst>
        </pc:picChg>
      </pc:sldChg>
      <pc:sldChg chg="addSp modSp new mod modTransition setBg modAnim">
        <pc:chgData name="Rastislav Tinák" userId="ce63fa53-eb4a-4d6c-af5e-e4528f3cdfc2" providerId="ADAL" clId="{800CB374-461E-4BAD-9180-E7A4C6C17DFE}" dt="2023-04-20T12:59:08.370" v="8713"/>
        <pc:sldMkLst>
          <pc:docMk/>
          <pc:sldMk cId="2367587054" sldId="272"/>
        </pc:sldMkLst>
        <pc:spChg chg="mod">
          <ac:chgData name="Rastislav Tinák" userId="ce63fa53-eb4a-4d6c-af5e-e4528f3cdfc2" providerId="ADAL" clId="{800CB374-461E-4BAD-9180-E7A4C6C17DFE}" dt="2023-04-20T11:32:33.548" v="8298" actId="122"/>
          <ac:spMkLst>
            <pc:docMk/>
            <pc:sldMk cId="2367587054" sldId="272"/>
            <ac:spMk id="2" creationId="{EA1C5E07-CDF3-6BD4-0092-97F4A6F69CF5}"/>
          </ac:spMkLst>
        </pc:spChg>
        <pc:spChg chg="mod">
          <ac:chgData name="Rastislav Tinák" userId="ce63fa53-eb4a-4d6c-af5e-e4528f3cdfc2" providerId="ADAL" clId="{800CB374-461E-4BAD-9180-E7A4C6C17DFE}" dt="2023-04-20T11:33:30.491" v="8305" actId="113"/>
          <ac:spMkLst>
            <pc:docMk/>
            <pc:sldMk cId="2367587054" sldId="272"/>
            <ac:spMk id="3" creationId="{7C349F79-032E-602F-880B-86254040C366}"/>
          </ac:spMkLst>
        </pc:spChg>
        <pc:spChg chg="add">
          <ac:chgData name="Rastislav Tinák" userId="ce63fa53-eb4a-4d6c-af5e-e4528f3cdfc2" providerId="ADAL" clId="{800CB374-461E-4BAD-9180-E7A4C6C17DFE}" dt="2023-04-20T11:32:14.656" v="8293" actId="26606"/>
          <ac:spMkLst>
            <pc:docMk/>
            <pc:sldMk cId="2367587054" sldId="272"/>
            <ac:spMk id="10" creationId="{F13C74B1-5B17-4795-BED0-7140497B445A}"/>
          </ac:spMkLst>
        </pc:spChg>
        <pc:spChg chg="add">
          <ac:chgData name="Rastislav Tinák" userId="ce63fa53-eb4a-4d6c-af5e-e4528f3cdfc2" providerId="ADAL" clId="{800CB374-461E-4BAD-9180-E7A4C6C17DFE}" dt="2023-04-20T11:32:14.656" v="8293" actId="26606"/>
          <ac:spMkLst>
            <pc:docMk/>
            <pc:sldMk cId="2367587054" sldId="272"/>
            <ac:spMk id="12" creationId="{D4974D33-8DC5-464E-8C6D-BE58F0669C17}"/>
          </ac:spMkLst>
        </pc:spChg>
        <pc:picChg chg="add mod">
          <ac:chgData name="Rastislav Tinák" userId="ce63fa53-eb4a-4d6c-af5e-e4528f3cdfc2" providerId="ADAL" clId="{800CB374-461E-4BAD-9180-E7A4C6C17DFE}" dt="2023-04-20T11:32:14.656" v="8293" actId="26606"/>
          <ac:picMkLst>
            <pc:docMk/>
            <pc:sldMk cId="2367587054" sldId="272"/>
            <ac:picMk id="5" creationId="{5DDF4BC3-8448-8808-3951-B607521531C6}"/>
          </ac:picMkLst>
        </pc:picChg>
      </pc:sldChg>
      <pc:sldChg chg="addSp delSp modSp new mod modTransition setBg modAnim">
        <pc:chgData name="Rastislav Tinák" userId="ce63fa53-eb4a-4d6c-af5e-e4528f3cdfc2" providerId="ADAL" clId="{800CB374-461E-4BAD-9180-E7A4C6C17DFE}" dt="2023-04-20T12:59:10.329" v="8714"/>
        <pc:sldMkLst>
          <pc:docMk/>
          <pc:sldMk cId="648768891" sldId="273"/>
        </pc:sldMkLst>
        <pc:spChg chg="mod">
          <ac:chgData name="Rastislav Tinák" userId="ce63fa53-eb4a-4d6c-af5e-e4528f3cdfc2" providerId="ADAL" clId="{800CB374-461E-4BAD-9180-E7A4C6C17DFE}" dt="2023-04-20T11:34:48.542" v="8312" actId="113"/>
          <ac:spMkLst>
            <pc:docMk/>
            <pc:sldMk cId="648768891" sldId="273"/>
            <ac:spMk id="2" creationId="{50D11931-2C43-CBED-5BDE-23655758B4DB}"/>
          </ac:spMkLst>
        </pc:spChg>
        <pc:spChg chg="del">
          <ac:chgData name="Rastislav Tinák" userId="ce63fa53-eb4a-4d6c-af5e-e4528f3cdfc2" providerId="ADAL" clId="{800CB374-461E-4BAD-9180-E7A4C6C17DFE}" dt="2023-04-20T11:33:50.012" v="8306"/>
          <ac:spMkLst>
            <pc:docMk/>
            <pc:sldMk cId="648768891" sldId="273"/>
            <ac:spMk id="3" creationId="{E1CDF9DE-A487-648F-D1B7-42B958D82A58}"/>
          </ac:spMkLst>
        </pc:spChg>
        <pc:spChg chg="add mod">
          <ac:chgData name="Rastislav Tinák" userId="ce63fa53-eb4a-4d6c-af5e-e4528f3cdfc2" providerId="ADAL" clId="{800CB374-461E-4BAD-9180-E7A4C6C17DFE}" dt="2023-04-20T11:35:36.605" v="8341" actId="1076"/>
          <ac:spMkLst>
            <pc:docMk/>
            <pc:sldMk cId="648768891" sldId="273"/>
            <ac:spMk id="8" creationId="{B0373352-5F8E-A8FD-A697-F454A31600E8}"/>
          </ac:spMkLst>
        </pc:spChg>
        <pc:spChg chg="add">
          <ac:chgData name="Rastislav Tinák" userId="ce63fa53-eb4a-4d6c-af5e-e4528f3cdfc2" providerId="ADAL" clId="{800CB374-461E-4BAD-9180-E7A4C6C17DFE}" dt="2023-04-20T11:34:38.970" v="8310" actId="26606"/>
          <ac:spMkLst>
            <pc:docMk/>
            <pc:sldMk cId="648768891" sldId="273"/>
            <ac:spMk id="12" creationId="{C4879EFC-8E62-4E00-973C-C45EE9EC676D}"/>
          </ac:spMkLst>
        </pc:spChg>
        <pc:spChg chg="add">
          <ac:chgData name="Rastislav Tinák" userId="ce63fa53-eb4a-4d6c-af5e-e4528f3cdfc2" providerId="ADAL" clId="{800CB374-461E-4BAD-9180-E7A4C6C17DFE}" dt="2023-04-20T11:34:38.970" v="8310" actId="26606"/>
          <ac:spMkLst>
            <pc:docMk/>
            <pc:sldMk cId="648768891" sldId="273"/>
            <ac:spMk id="14" creationId="{D6A9C53F-5F90-40A5-8C85-5412D39C8C68}"/>
          </ac:spMkLst>
        </pc:spChg>
        <pc:picChg chg="add mod ord">
          <ac:chgData name="Rastislav Tinák" userId="ce63fa53-eb4a-4d6c-af5e-e4528f3cdfc2" providerId="ADAL" clId="{800CB374-461E-4BAD-9180-E7A4C6C17DFE}" dt="2023-04-20T11:34:38.970" v="8310" actId="26606"/>
          <ac:picMkLst>
            <pc:docMk/>
            <pc:sldMk cId="648768891" sldId="273"/>
            <ac:picMk id="5" creationId="{9EBD978E-9CFF-2D93-002E-2972DD85D4D3}"/>
          </ac:picMkLst>
        </pc:picChg>
        <pc:picChg chg="add mod">
          <ac:chgData name="Rastislav Tinák" userId="ce63fa53-eb4a-4d6c-af5e-e4528f3cdfc2" providerId="ADAL" clId="{800CB374-461E-4BAD-9180-E7A4C6C17DFE}" dt="2023-04-20T11:34:38.970" v="8310" actId="26606"/>
          <ac:picMkLst>
            <pc:docMk/>
            <pc:sldMk cId="648768891" sldId="273"/>
            <ac:picMk id="7" creationId="{D37596D9-E3C7-4D7E-3139-FFDAA12A0000}"/>
          </ac:picMkLst>
        </pc:picChg>
      </pc:sldChg>
      <pc:sldChg chg="new del">
        <pc:chgData name="Rastislav Tinák" userId="ce63fa53-eb4a-4d6c-af5e-e4528f3cdfc2" providerId="ADAL" clId="{800CB374-461E-4BAD-9180-E7A4C6C17DFE}" dt="2023-04-17T13:47:09.958" v="7789" actId="680"/>
        <pc:sldMkLst>
          <pc:docMk/>
          <pc:sldMk cId="2511877973" sldId="273"/>
        </pc:sldMkLst>
      </pc:sldChg>
      <pc:sldChg chg="addSp delSp modSp new mod modTransition">
        <pc:chgData name="Rastislav Tinák" userId="ce63fa53-eb4a-4d6c-af5e-e4528f3cdfc2" providerId="ADAL" clId="{800CB374-461E-4BAD-9180-E7A4C6C17DFE}" dt="2023-04-24T14:51:09.512" v="8716" actId="20577"/>
        <pc:sldMkLst>
          <pc:docMk/>
          <pc:sldMk cId="1840789143" sldId="274"/>
        </pc:sldMkLst>
        <pc:spChg chg="mod">
          <ac:chgData name="Rastislav Tinák" userId="ce63fa53-eb4a-4d6c-af5e-e4528f3cdfc2" providerId="ADAL" clId="{800CB374-461E-4BAD-9180-E7A4C6C17DFE}" dt="2023-04-24T14:51:09.512" v="8716" actId="20577"/>
          <ac:spMkLst>
            <pc:docMk/>
            <pc:sldMk cId="1840789143" sldId="274"/>
            <ac:spMk id="2" creationId="{9C0019A8-90A1-1D7C-0B5D-FC1B4BBC11FD}"/>
          </ac:spMkLst>
        </pc:spChg>
        <pc:spChg chg="add del mod">
          <ac:chgData name="Rastislav Tinák" userId="ce63fa53-eb4a-4d6c-af5e-e4528f3cdfc2" providerId="ADAL" clId="{800CB374-461E-4BAD-9180-E7A4C6C17DFE}" dt="2023-04-20T12:46:51.499" v="8580"/>
          <ac:spMkLst>
            <pc:docMk/>
            <pc:sldMk cId="1840789143" sldId="274"/>
            <ac:spMk id="6" creationId="{9D189E0C-2636-E73F-5894-C71DD6EF955D}"/>
          </ac:spMkLst>
        </pc:spChg>
        <pc:spChg chg="add del mod ord">
          <ac:chgData name="Rastislav Tinák" userId="ce63fa53-eb4a-4d6c-af5e-e4528f3cdfc2" providerId="ADAL" clId="{800CB374-461E-4BAD-9180-E7A4C6C17DFE}" dt="2023-04-20T12:46:51.499" v="8580"/>
          <ac:spMkLst>
            <pc:docMk/>
            <pc:sldMk cId="1840789143" sldId="274"/>
            <ac:spMk id="7" creationId="{D9734830-407F-533E-A097-3B123491B9BC}"/>
          </ac:spMkLst>
        </pc:spChg>
        <pc:spChg chg="add del">
          <ac:chgData name="Rastislav Tinák" userId="ce63fa53-eb4a-4d6c-af5e-e4528f3cdfc2" providerId="ADAL" clId="{800CB374-461E-4BAD-9180-E7A4C6C17DFE}" dt="2023-04-20T12:42:10.873" v="8483" actId="11529"/>
          <ac:spMkLst>
            <pc:docMk/>
            <pc:sldMk cId="1840789143" sldId="274"/>
            <ac:spMk id="8" creationId="{87A5F635-8A78-A452-197D-13CB3FB5B266}"/>
          </ac:spMkLst>
        </pc:spChg>
        <pc:spChg chg="mod">
          <ac:chgData name="Rastislav Tinák" userId="ce63fa53-eb4a-4d6c-af5e-e4528f3cdfc2" providerId="ADAL" clId="{800CB374-461E-4BAD-9180-E7A4C6C17DFE}" dt="2023-04-20T12:44:45.900" v="8505"/>
          <ac:spMkLst>
            <pc:docMk/>
            <pc:sldMk cId="1840789143" sldId="274"/>
            <ac:spMk id="9" creationId="{DCC84D0C-2336-0552-FD76-244EFA3725E4}"/>
          </ac:spMkLst>
        </pc:spChg>
        <pc:spChg chg="del mod">
          <ac:chgData name="Rastislav Tinák" userId="ce63fa53-eb4a-4d6c-af5e-e4528f3cdfc2" providerId="ADAL" clId="{800CB374-461E-4BAD-9180-E7A4C6C17DFE}" dt="2023-04-20T12:49:43.514" v="8615" actId="478"/>
          <ac:spMkLst>
            <pc:docMk/>
            <pc:sldMk cId="1840789143" sldId="274"/>
            <ac:spMk id="10" creationId="{664C2C39-3DA3-FEA4-1DD5-FEF0D8111AF7}"/>
          </ac:spMkLst>
        </pc:spChg>
        <pc:spChg chg="add del mod">
          <ac:chgData name="Rastislav Tinák" userId="ce63fa53-eb4a-4d6c-af5e-e4528f3cdfc2" providerId="ADAL" clId="{800CB374-461E-4BAD-9180-E7A4C6C17DFE}" dt="2023-04-20T12:52:04.377" v="8645"/>
          <ac:spMkLst>
            <pc:docMk/>
            <pc:sldMk cId="1840789143" sldId="274"/>
            <ac:spMk id="11" creationId="{8671D97F-7104-65F4-A009-E0AAD4027839}"/>
          </ac:spMkLst>
        </pc:spChg>
        <pc:spChg chg="add del mod">
          <ac:chgData name="Rastislav Tinák" userId="ce63fa53-eb4a-4d6c-af5e-e4528f3cdfc2" providerId="ADAL" clId="{800CB374-461E-4BAD-9180-E7A4C6C17DFE}" dt="2023-04-20T12:52:04.377" v="8645"/>
          <ac:spMkLst>
            <pc:docMk/>
            <pc:sldMk cId="1840789143" sldId="274"/>
            <ac:spMk id="12" creationId="{54C432B0-DD85-8FEC-A953-0CC9933F896A}"/>
          </ac:spMkLst>
        </pc:spChg>
        <pc:spChg chg="mod">
          <ac:chgData name="Rastislav Tinák" userId="ce63fa53-eb4a-4d6c-af5e-e4528f3cdfc2" providerId="ADAL" clId="{800CB374-461E-4BAD-9180-E7A4C6C17DFE}" dt="2023-04-20T12:52:04.377" v="8645"/>
          <ac:spMkLst>
            <pc:docMk/>
            <pc:sldMk cId="1840789143" sldId="274"/>
            <ac:spMk id="13" creationId="{40AFFF73-0280-93B0-4489-BF1ADCC29CED}"/>
          </ac:spMkLst>
        </pc:spChg>
        <pc:picChg chg="add mod modCrop">
          <ac:chgData name="Rastislav Tinák" userId="ce63fa53-eb4a-4d6c-af5e-e4528f3cdfc2" providerId="ADAL" clId="{800CB374-461E-4BAD-9180-E7A4C6C17DFE}" dt="2023-04-20T12:49:15.825" v="8610" actId="1076"/>
          <ac:picMkLst>
            <pc:docMk/>
            <pc:sldMk cId="1840789143" sldId="274"/>
            <ac:picMk id="5" creationId="{6DA588F7-663C-ED0E-53C1-D7AF27158274}"/>
          </ac:picMkLst>
        </pc:picChg>
      </pc:sldChg>
      <pc:sldChg chg="modSp add del mod modTransition">
        <pc:chgData name="Rastislav Tinák" userId="ce63fa53-eb4a-4d6c-af5e-e4528f3cdfc2" providerId="ADAL" clId="{800CB374-461E-4BAD-9180-E7A4C6C17DFE}" dt="2023-04-20T12:57:15.167" v="8693" actId="2696"/>
        <pc:sldMkLst>
          <pc:docMk/>
          <pc:sldMk cId="833488595" sldId="275"/>
        </pc:sldMkLst>
        <pc:spChg chg="mod">
          <ac:chgData name="Rastislav Tinák" userId="ce63fa53-eb4a-4d6c-af5e-e4528f3cdfc2" providerId="ADAL" clId="{800CB374-461E-4BAD-9180-E7A4C6C17DFE}" dt="2023-04-20T12:55:40.696" v="8684" actId="1076"/>
          <ac:spMkLst>
            <pc:docMk/>
            <pc:sldMk cId="833488595" sldId="275"/>
            <ac:spMk id="13" creationId="{40AFFF73-0280-93B0-4489-BF1ADCC29CED}"/>
          </ac:spMkLst>
        </pc:spChg>
      </pc:sldChg>
      <pc:sldChg chg="modSp add del mod">
        <pc:chgData name="Rastislav Tinák" userId="ce63fa53-eb4a-4d6c-af5e-e4528f3cdfc2" providerId="ADAL" clId="{800CB374-461E-4BAD-9180-E7A4C6C17DFE}" dt="2023-04-20T12:44:39.157" v="8502" actId="2890"/>
        <pc:sldMkLst>
          <pc:docMk/>
          <pc:sldMk cId="3152061723" sldId="275"/>
        </pc:sldMkLst>
        <pc:spChg chg="mod">
          <ac:chgData name="Rastislav Tinák" userId="ce63fa53-eb4a-4d6c-af5e-e4528f3cdfc2" providerId="ADAL" clId="{800CB374-461E-4BAD-9180-E7A4C6C17DFE}" dt="2023-04-20T12:44:19.381" v="8497" actId="14100"/>
          <ac:spMkLst>
            <pc:docMk/>
            <pc:sldMk cId="3152061723" sldId="275"/>
            <ac:spMk id="9" creationId="{DCC84D0C-2336-0552-FD76-244EFA3725E4}"/>
          </ac:spMkLst>
        </pc:spChg>
      </pc:sldChg>
      <pc:sldChg chg="add del">
        <pc:chgData name="Rastislav Tinák" userId="ce63fa53-eb4a-4d6c-af5e-e4528f3cdfc2" providerId="ADAL" clId="{800CB374-461E-4BAD-9180-E7A4C6C17DFE}" dt="2023-04-20T12:46:03.485" v="8567" actId="2890"/>
        <pc:sldMkLst>
          <pc:docMk/>
          <pc:sldMk cId="3963690548" sldId="275"/>
        </pc:sldMkLst>
      </pc:sldChg>
      <pc:sldChg chg="modSp add del mod modTransition">
        <pc:chgData name="Rastislav Tinák" userId="ce63fa53-eb4a-4d6c-af5e-e4528f3cdfc2" providerId="ADAL" clId="{800CB374-461E-4BAD-9180-E7A4C6C17DFE}" dt="2023-04-20T12:47:34.374" v="8590" actId="2890"/>
        <pc:sldMkLst>
          <pc:docMk/>
          <pc:sldMk cId="4099549536" sldId="275"/>
        </pc:sldMkLst>
        <pc:spChg chg="mod">
          <ac:chgData name="Rastislav Tinák" userId="ce63fa53-eb4a-4d6c-af5e-e4528f3cdfc2" providerId="ADAL" clId="{800CB374-461E-4BAD-9180-E7A4C6C17DFE}" dt="2023-04-20T12:47:33.885" v="8589" actId="14100"/>
          <ac:spMkLst>
            <pc:docMk/>
            <pc:sldMk cId="4099549536" sldId="275"/>
            <ac:spMk id="10" creationId="{664C2C39-3DA3-FEA4-1DD5-FEF0D8111AF7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412E42-7B1C-AECF-85F5-1332CD221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62E0F4B-A70A-B6DD-891B-BE7CF8364B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C96647C-A1FA-E856-EA8D-1503722C9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FAD54-9C89-432F-A171-253C9947221A}" type="datetimeFigureOut">
              <a:rPr lang="sk-SK" smtClean="0"/>
              <a:t>26. 4. 2023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4920FD4-8283-2A7C-2002-96B6B3E22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6801EBC1-426D-492F-354E-5520B9B10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F7F5A-CA7D-4C07-95C2-44892469B3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01968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FB4BBE-0352-2A2C-C674-F3E683355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A9F254F3-E06E-7F7C-7154-60D03798E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93E3453-16E1-B676-1EFC-B9342B6BB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FAD54-9C89-432F-A171-253C9947221A}" type="datetimeFigureOut">
              <a:rPr lang="sk-SK" smtClean="0"/>
              <a:t>26. 4. 2023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F272529-50E4-0BC0-4851-EA0E1050C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310DEBA8-A129-BE67-D3AF-6AE41E5ED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F7F5A-CA7D-4C07-95C2-44892469B3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1740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ECA4D12F-13F8-83DF-5A9F-F26F36F8F7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2031A685-82C3-8F26-5CAA-55B5D0090F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325830C-09BB-2382-A8A0-097B015A8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FAD54-9C89-432F-A171-253C9947221A}" type="datetimeFigureOut">
              <a:rPr lang="sk-SK" smtClean="0"/>
              <a:t>26. 4. 2023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BC3B71D-972A-415F-55AE-9721063CF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BF9307C-B820-7C8A-1991-104D5D4E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F7F5A-CA7D-4C07-95C2-44892469B3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86253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48FDED-75B5-7B30-B314-0FF05FE45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9F13649-D178-2990-3F8B-D87408CFD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FF5D260-2B76-5873-4860-B55327BD3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FAD54-9C89-432F-A171-253C9947221A}" type="datetimeFigureOut">
              <a:rPr lang="sk-SK" smtClean="0"/>
              <a:t>26. 4. 2023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290C057-17B1-0BDD-FD21-3EF08E15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2CDF05EC-9980-665D-4C21-5184A8A4C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F7F5A-CA7D-4C07-95C2-44892469B3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35546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9AF2A0-2C99-B4F5-9085-31875A879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C35B3DF-9B3E-720D-946D-8D973C950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B0B96B2-70D9-89D0-844B-AB34D131A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FAD54-9C89-432F-A171-253C9947221A}" type="datetimeFigureOut">
              <a:rPr lang="sk-SK" smtClean="0"/>
              <a:t>26. 4. 2023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B72B52E-0421-CB32-C102-F46055BEC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36D4165-501C-E125-9805-182260704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F7F5A-CA7D-4C07-95C2-44892469B3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91791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CE082E-BBCA-9F47-10BA-565F68A5A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6AADF74-68D6-0A90-5227-573E4B3138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5DDD6AD5-5125-8661-A306-E08E4BD8E9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9E2AF402-5802-5E39-F08A-04DD50F64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FAD54-9C89-432F-A171-253C9947221A}" type="datetimeFigureOut">
              <a:rPr lang="sk-SK" smtClean="0"/>
              <a:t>26. 4. 2023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DF26FBF-1F1B-6015-A2FB-01C13E977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B5EEC066-B6B7-037D-545F-DD3CC983A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F7F5A-CA7D-4C07-95C2-44892469B3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22895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ACC546-A7DF-5983-6134-104A18E44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8225F2F-27E9-B8C2-577C-76BA17D726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D4A8076A-916E-236C-3491-73EB909C41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6690542-DD87-3635-9A85-3371C9A268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B1852584-2D72-E9F5-5B32-4FD4CB8C66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DCB123B5-D47C-A7F6-4EED-6FAF6A2E3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FAD54-9C89-432F-A171-253C9947221A}" type="datetimeFigureOut">
              <a:rPr lang="sk-SK" smtClean="0"/>
              <a:t>26. 4. 2023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47C2770E-79DD-455F-EB7F-301F26792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6BFD15AB-8B43-28AF-1A0D-963C834E0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F7F5A-CA7D-4C07-95C2-44892469B3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45490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2E0411-CB3E-A584-1914-10F0ACF73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6B1D037F-6C91-537C-1168-022BB4FFB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FAD54-9C89-432F-A171-253C9947221A}" type="datetimeFigureOut">
              <a:rPr lang="sk-SK" smtClean="0"/>
              <a:t>26. 4. 2023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EEDD9E27-1770-92AD-3A42-100D914BF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0AC7561F-9DDF-5BAC-3B98-86E011422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F7F5A-CA7D-4C07-95C2-44892469B3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13209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E3B4F924-3CB2-73CA-2450-664B7DF7C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FAD54-9C89-432F-A171-253C9947221A}" type="datetimeFigureOut">
              <a:rPr lang="sk-SK" smtClean="0"/>
              <a:t>26. 4. 2023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8CF39119-AA3D-B5CD-E0D0-A3F323452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5AC777B5-3402-EE4A-214A-600F68C20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F7F5A-CA7D-4C07-95C2-44892469B3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69749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9F9FB7-16F2-63DF-4F2C-642798597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8B6EE35-EF09-BE28-8DB2-194DE1CEB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C158C10-0FFA-7A56-E425-84AF3FC5BC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5A7AF4AF-5FDF-117B-18A8-2D522716F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FAD54-9C89-432F-A171-253C9947221A}" type="datetimeFigureOut">
              <a:rPr lang="sk-SK" smtClean="0"/>
              <a:t>26. 4. 2023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DDC536A8-BC8E-8959-E65E-741E6D7E3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378876AF-BC95-F353-4F71-87F9CE1C1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F7F5A-CA7D-4C07-95C2-44892469B3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87041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3F5F1B-CA08-D6D5-120A-92F26B0FE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0FB30109-BFC0-C860-BB7A-8625C7415E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5022094-B0FF-68AE-502A-49EADAD9A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BE3F94F0-B015-A9CE-191C-EAB8B45BB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FAD54-9C89-432F-A171-253C9947221A}" type="datetimeFigureOut">
              <a:rPr lang="sk-SK" smtClean="0"/>
              <a:t>26. 4. 2023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7BBCDDDC-A36F-339E-E277-1FB75BE76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0905C552-A3B8-87A0-AD27-FCA25C6BD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F7F5A-CA7D-4C07-95C2-44892469B3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04783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FE5DC385-879B-B04D-2920-059024DE5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0142554-7984-5DEE-F93B-3572B5412E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28EDCED-5C20-D34A-EF3F-BE8C49181F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FAD54-9C89-432F-A171-253C9947221A}" type="datetimeFigureOut">
              <a:rPr lang="sk-SK" smtClean="0"/>
              <a:t>26. 4. 2023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70566BF-79FE-9801-5E54-6492DF5B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82CEE95-336E-5396-9B07-BBFADAF151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F7F5A-CA7D-4C07-95C2-44892469B3A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71663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0019A8-90A1-1D7C-0B5D-FC1B4BBC11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0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178D35E-E118-54B9-463B-B7CCD23D32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 descr="Obrázok, na ktorom je vnútri, strop&#10;&#10;Automaticky generovaný popis">
            <a:extLst>
              <a:ext uri="{FF2B5EF4-FFF2-40B4-BE49-F238E27FC236}">
                <a16:creationId xmlns:a16="http://schemas.microsoft.com/office/drawing/2014/main" id="{6DA588F7-663C-ED0E-53C1-D7AF271582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BlokTextu 12">
            <a:extLst>
              <a:ext uri="{FF2B5EF4-FFF2-40B4-BE49-F238E27FC236}">
                <a16:creationId xmlns:a16="http://schemas.microsoft.com/office/drawing/2014/main" id="{40AFFF73-0280-93B0-4489-BF1ADCC29CED}"/>
              </a:ext>
            </a:extLst>
          </p:cNvPr>
          <p:cNvSpPr txBox="1"/>
          <p:nvPr/>
        </p:nvSpPr>
        <p:spPr>
          <a:xfrm>
            <a:off x="-1" y="-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8867183" y="3271284"/>
                </a:moveTo>
                <a:cubicBezTo>
                  <a:pt x="8945830" y="3271284"/>
                  <a:pt x="9003986" y="3296326"/>
                  <a:pt x="9041654" y="3346412"/>
                </a:cubicBezTo>
                <a:cubicBezTo>
                  <a:pt x="9079321" y="3396497"/>
                  <a:pt x="9096913" y="3465416"/>
                  <a:pt x="9094430" y="3553169"/>
                </a:cubicBezTo>
                <a:lnTo>
                  <a:pt x="8627519" y="3553169"/>
                </a:lnTo>
                <a:cubicBezTo>
                  <a:pt x="8629174" y="3514259"/>
                  <a:pt x="8635176" y="3477627"/>
                  <a:pt x="8645525" y="3443271"/>
                </a:cubicBezTo>
                <a:cubicBezTo>
                  <a:pt x="8655873" y="3408915"/>
                  <a:pt x="8670774" y="3379112"/>
                  <a:pt x="8690229" y="3353862"/>
                </a:cubicBezTo>
                <a:cubicBezTo>
                  <a:pt x="8709683" y="3328613"/>
                  <a:pt x="8734105" y="3308537"/>
                  <a:pt x="8763494" y="3293636"/>
                </a:cubicBezTo>
                <a:cubicBezTo>
                  <a:pt x="8792883" y="3278734"/>
                  <a:pt x="8827446" y="3271284"/>
                  <a:pt x="8867183" y="3271284"/>
                </a:cubicBezTo>
                <a:close/>
                <a:moveTo>
                  <a:pt x="4577786" y="3071356"/>
                </a:moveTo>
                <a:cubicBezTo>
                  <a:pt x="4547155" y="3071356"/>
                  <a:pt x="4521905" y="3072598"/>
                  <a:pt x="4502036" y="3075082"/>
                </a:cubicBezTo>
                <a:cubicBezTo>
                  <a:pt x="4482168" y="3077565"/>
                  <a:pt x="4466232" y="3081084"/>
                  <a:pt x="4454227" y="3085637"/>
                </a:cubicBezTo>
                <a:cubicBezTo>
                  <a:pt x="4442224" y="3090190"/>
                  <a:pt x="4433739" y="3095571"/>
                  <a:pt x="4428771" y="3101780"/>
                </a:cubicBezTo>
                <a:cubicBezTo>
                  <a:pt x="4423804" y="3107989"/>
                  <a:pt x="4421320" y="3115233"/>
                  <a:pt x="4421320" y="3123511"/>
                </a:cubicBezTo>
                <a:lnTo>
                  <a:pt x="4421320" y="4228699"/>
                </a:lnTo>
                <a:cubicBezTo>
                  <a:pt x="4421320" y="4236978"/>
                  <a:pt x="4423804" y="4244222"/>
                  <a:pt x="4428771" y="4250431"/>
                </a:cubicBezTo>
                <a:cubicBezTo>
                  <a:pt x="4433739" y="4256640"/>
                  <a:pt x="4442224" y="4261814"/>
                  <a:pt x="4454227" y="4265953"/>
                </a:cubicBezTo>
                <a:cubicBezTo>
                  <a:pt x="4466232" y="4270092"/>
                  <a:pt x="4482168" y="4273197"/>
                  <a:pt x="4502036" y="4275266"/>
                </a:cubicBezTo>
                <a:cubicBezTo>
                  <a:pt x="4521905" y="4277336"/>
                  <a:pt x="4547155" y="4278371"/>
                  <a:pt x="4577786" y="4278371"/>
                </a:cubicBezTo>
                <a:cubicBezTo>
                  <a:pt x="4608416" y="4278371"/>
                  <a:pt x="4633666" y="4277336"/>
                  <a:pt x="4653535" y="4275266"/>
                </a:cubicBezTo>
                <a:cubicBezTo>
                  <a:pt x="4673402" y="4273197"/>
                  <a:pt x="4689339" y="4270092"/>
                  <a:pt x="4701343" y="4265953"/>
                </a:cubicBezTo>
                <a:cubicBezTo>
                  <a:pt x="4713347" y="4261814"/>
                  <a:pt x="4721832" y="4256640"/>
                  <a:pt x="4726799" y="4250431"/>
                </a:cubicBezTo>
                <a:cubicBezTo>
                  <a:pt x="4731767" y="4244222"/>
                  <a:pt x="4734251" y="4236978"/>
                  <a:pt x="4734251" y="4228699"/>
                </a:cubicBezTo>
                <a:lnTo>
                  <a:pt x="4734251" y="3123511"/>
                </a:lnTo>
                <a:cubicBezTo>
                  <a:pt x="4734251" y="3115233"/>
                  <a:pt x="4731767" y="3107989"/>
                  <a:pt x="4726799" y="3101780"/>
                </a:cubicBezTo>
                <a:cubicBezTo>
                  <a:pt x="4721832" y="3095571"/>
                  <a:pt x="4713347" y="3090190"/>
                  <a:pt x="4701343" y="3085637"/>
                </a:cubicBezTo>
                <a:cubicBezTo>
                  <a:pt x="4689339" y="3081084"/>
                  <a:pt x="4673402" y="3077565"/>
                  <a:pt x="4653535" y="3075082"/>
                </a:cubicBezTo>
                <a:cubicBezTo>
                  <a:pt x="4633666" y="3072598"/>
                  <a:pt x="4608416" y="3071356"/>
                  <a:pt x="4577786" y="3071356"/>
                </a:cubicBezTo>
                <a:close/>
                <a:moveTo>
                  <a:pt x="1779510" y="3071356"/>
                </a:moveTo>
                <a:cubicBezTo>
                  <a:pt x="1749707" y="3071356"/>
                  <a:pt x="1724664" y="3072391"/>
                  <a:pt x="1704381" y="3074461"/>
                </a:cubicBezTo>
                <a:cubicBezTo>
                  <a:pt x="1684099" y="3076530"/>
                  <a:pt x="1667956" y="3079635"/>
                  <a:pt x="1655952" y="3083774"/>
                </a:cubicBezTo>
                <a:cubicBezTo>
                  <a:pt x="1643948" y="3087913"/>
                  <a:pt x="1635669" y="3093087"/>
                  <a:pt x="1631116" y="3099297"/>
                </a:cubicBezTo>
                <a:cubicBezTo>
                  <a:pt x="1626563" y="3105505"/>
                  <a:pt x="1624286" y="3112749"/>
                  <a:pt x="1624286" y="3121028"/>
                </a:cubicBezTo>
                <a:lnTo>
                  <a:pt x="1624286" y="3799042"/>
                </a:lnTo>
                <a:cubicBezTo>
                  <a:pt x="1624286" y="3883483"/>
                  <a:pt x="1631116" y="3954058"/>
                  <a:pt x="1644776" y="4010766"/>
                </a:cubicBezTo>
                <a:cubicBezTo>
                  <a:pt x="1658436" y="4067474"/>
                  <a:pt x="1681202" y="4117353"/>
                  <a:pt x="1713074" y="4160401"/>
                </a:cubicBezTo>
                <a:cubicBezTo>
                  <a:pt x="1744946" y="4203450"/>
                  <a:pt x="1786753" y="4237392"/>
                  <a:pt x="1838494" y="4262228"/>
                </a:cubicBezTo>
                <a:cubicBezTo>
                  <a:pt x="1890235" y="4287063"/>
                  <a:pt x="1954187" y="4299481"/>
                  <a:pt x="2030350" y="4299481"/>
                </a:cubicBezTo>
                <a:cubicBezTo>
                  <a:pt x="2098234" y="4299481"/>
                  <a:pt x="2163842" y="4282924"/>
                  <a:pt x="2227173" y="4249810"/>
                </a:cubicBezTo>
                <a:cubicBezTo>
                  <a:pt x="2290504" y="4216696"/>
                  <a:pt x="2352800" y="4167024"/>
                  <a:pt x="2414062" y="4100796"/>
                </a:cubicBezTo>
                <a:lnTo>
                  <a:pt x="2414062" y="4228699"/>
                </a:lnTo>
                <a:cubicBezTo>
                  <a:pt x="2414062" y="4236978"/>
                  <a:pt x="2416131" y="4244222"/>
                  <a:pt x="2420270" y="4250431"/>
                </a:cubicBezTo>
                <a:cubicBezTo>
                  <a:pt x="2424410" y="4256640"/>
                  <a:pt x="2431447" y="4261814"/>
                  <a:pt x="2441381" y="4265953"/>
                </a:cubicBezTo>
                <a:cubicBezTo>
                  <a:pt x="2451315" y="4270092"/>
                  <a:pt x="2464768" y="4273197"/>
                  <a:pt x="2481739" y="4275266"/>
                </a:cubicBezTo>
                <a:cubicBezTo>
                  <a:pt x="2498710" y="4277336"/>
                  <a:pt x="2520855" y="4278371"/>
                  <a:pt x="2548174" y="4278371"/>
                </a:cubicBezTo>
                <a:cubicBezTo>
                  <a:pt x="2573838" y="4278371"/>
                  <a:pt x="2595155" y="4277336"/>
                  <a:pt x="2612126" y="4275266"/>
                </a:cubicBezTo>
                <a:cubicBezTo>
                  <a:pt x="2629097" y="4273197"/>
                  <a:pt x="2642757" y="4270092"/>
                  <a:pt x="2653105" y="4265953"/>
                </a:cubicBezTo>
                <a:cubicBezTo>
                  <a:pt x="2663453" y="4261814"/>
                  <a:pt x="2670697" y="4256640"/>
                  <a:pt x="2674836" y="4250431"/>
                </a:cubicBezTo>
                <a:cubicBezTo>
                  <a:pt x="2678976" y="4244222"/>
                  <a:pt x="2681045" y="4236978"/>
                  <a:pt x="2681045" y="4228699"/>
                </a:cubicBezTo>
                <a:lnTo>
                  <a:pt x="2681045" y="3121028"/>
                </a:lnTo>
                <a:cubicBezTo>
                  <a:pt x="2681045" y="3112749"/>
                  <a:pt x="2678562" y="3105505"/>
                  <a:pt x="2673594" y="3099297"/>
                </a:cubicBezTo>
                <a:cubicBezTo>
                  <a:pt x="2668628" y="3093087"/>
                  <a:pt x="2660349" y="3087913"/>
                  <a:pt x="2648759" y="3083774"/>
                </a:cubicBezTo>
                <a:cubicBezTo>
                  <a:pt x="2637169" y="3079635"/>
                  <a:pt x="2621439" y="3076530"/>
                  <a:pt x="2601571" y="3074461"/>
                </a:cubicBezTo>
                <a:cubicBezTo>
                  <a:pt x="2581703" y="3072391"/>
                  <a:pt x="2556453" y="3071356"/>
                  <a:pt x="2525822" y="3071356"/>
                </a:cubicBezTo>
                <a:cubicBezTo>
                  <a:pt x="2495192" y="3071356"/>
                  <a:pt x="2469942" y="3072391"/>
                  <a:pt x="2450073" y="3074461"/>
                </a:cubicBezTo>
                <a:cubicBezTo>
                  <a:pt x="2430205" y="3076530"/>
                  <a:pt x="2414269" y="3079635"/>
                  <a:pt x="2402264" y="3083774"/>
                </a:cubicBezTo>
                <a:cubicBezTo>
                  <a:pt x="2390261" y="3087913"/>
                  <a:pt x="2381982" y="3093087"/>
                  <a:pt x="2377429" y="3099297"/>
                </a:cubicBezTo>
                <a:cubicBezTo>
                  <a:pt x="2372876" y="3105505"/>
                  <a:pt x="2370599" y="3112749"/>
                  <a:pt x="2370599" y="3121028"/>
                </a:cubicBezTo>
                <a:lnTo>
                  <a:pt x="2370599" y="3857406"/>
                </a:lnTo>
                <a:cubicBezTo>
                  <a:pt x="2325067" y="3912872"/>
                  <a:pt x="2282226" y="3955093"/>
                  <a:pt x="2242074" y="3984068"/>
                </a:cubicBezTo>
                <a:cubicBezTo>
                  <a:pt x="2201923" y="4013043"/>
                  <a:pt x="2161979" y="4027530"/>
                  <a:pt x="2122242" y="4027530"/>
                </a:cubicBezTo>
                <a:cubicBezTo>
                  <a:pt x="2090783" y="4027530"/>
                  <a:pt x="2063257" y="4021528"/>
                  <a:pt x="2039663" y="4009524"/>
                </a:cubicBezTo>
                <a:cubicBezTo>
                  <a:pt x="2016070" y="3997521"/>
                  <a:pt x="1996615" y="3980550"/>
                  <a:pt x="1981300" y="3958611"/>
                </a:cubicBezTo>
                <a:cubicBezTo>
                  <a:pt x="1965984" y="3936673"/>
                  <a:pt x="1954601" y="3910389"/>
                  <a:pt x="1947150" y="3879758"/>
                </a:cubicBezTo>
                <a:cubicBezTo>
                  <a:pt x="1939700" y="3849127"/>
                  <a:pt x="1935974" y="3804837"/>
                  <a:pt x="1935974" y="3746887"/>
                </a:cubicBezTo>
                <a:lnTo>
                  <a:pt x="1935974" y="3121028"/>
                </a:lnTo>
                <a:cubicBezTo>
                  <a:pt x="1935974" y="3112749"/>
                  <a:pt x="1933491" y="3105505"/>
                  <a:pt x="1928524" y="3099297"/>
                </a:cubicBezTo>
                <a:cubicBezTo>
                  <a:pt x="1923557" y="3093087"/>
                  <a:pt x="1915071" y="3087913"/>
                  <a:pt x="1903067" y="3083774"/>
                </a:cubicBezTo>
                <a:cubicBezTo>
                  <a:pt x="1891063" y="3079635"/>
                  <a:pt x="1875127" y="3076530"/>
                  <a:pt x="1855258" y="3074461"/>
                </a:cubicBezTo>
                <a:cubicBezTo>
                  <a:pt x="1835390" y="3072391"/>
                  <a:pt x="1810140" y="3071356"/>
                  <a:pt x="1779510" y="3071356"/>
                </a:cubicBezTo>
                <a:close/>
                <a:moveTo>
                  <a:pt x="10302482" y="3050246"/>
                </a:moveTo>
                <a:cubicBezTo>
                  <a:pt x="10233770" y="3050246"/>
                  <a:pt x="10167748" y="3066803"/>
                  <a:pt x="10104417" y="3099917"/>
                </a:cubicBezTo>
                <a:cubicBezTo>
                  <a:pt x="10041086" y="3133032"/>
                  <a:pt x="9978790" y="3182703"/>
                  <a:pt x="9917528" y="3248932"/>
                </a:cubicBezTo>
                <a:lnTo>
                  <a:pt x="9917528" y="3121028"/>
                </a:lnTo>
                <a:cubicBezTo>
                  <a:pt x="9917528" y="3112749"/>
                  <a:pt x="9915459" y="3105505"/>
                  <a:pt x="9911319" y="3099297"/>
                </a:cubicBezTo>
                <a:cubicBezTo>
                  <a:pt x="9907180" y="3093087"/>
                  <a:pt x="9900350" y="3087913"/>
                  <a:pt x="9890830" y="3083774"/>
                </a:cubicBezTo>
                <a:cubicBezTo>
                  <a:pt x="9881310" y="3079635"/>
                  <a:pt x="9867857" y="3076530"/>
                  <a:pt x="9850472" y="3074461"/>
                </a:cubicBezTo>
                <a:cubicBezTo>
                  <a:pt x="9833087" y="3072391"/>
                  <a:pt x="9811149" y="3071356"/>
                  <a:pt x="9784657" y="3071356"/>
                </a:cubicBezTo>
                <a:cubicBezTo>
                  <a:pt x="9758994" y="3071356"/>
                  <a:pt x="9737677" y="3072391"/>
                  <a:pt x="9720705" y="3074461"/>
                </a:cubicBezTo>
                <a:cubicBezTo>
                  <a:pt x="9703734" y="3076530"/>
                  <a:pt x="9689868" y="3079635"/>
                  <a:pt x="9679106" y="3083774"/>
                </a:cubicBezTo>
                <a:cubicBezTo>
                  <a:pt x="9668344" y="3087913"/>
                  <a:pt x="9660893" y="3093087"/>
                  <a:pt x="9656754" y="3099297"/>
                </a:cubicBezTo>
                <a:cubicBezTo>
                  <a:pt x="9652614" y="3105505"/>
                  <a:pt x="9650545" y="3112749"/>
                  <a:pt x="9650545" y="3121028"/>
                </a:cubicBezTo>
                <a:lnTo>
                  <a:pt x="9650545" y="4228699"/>
                </a:lnTo>
                <a:cubicBezTo>
                  <a:pt x="9650545" y="4236978"/>
                  <a:pt x="9653028" y="4244222"/>
                  <a:pt x="9657995" y="4250431"/>
                </a:cubicBezTo>
                <a:cubicBezTo>
                  <a:pt x="9662962" y="4256640"/>
                  <a:pt x="9671448" y="4261814"/>
                  <a:pt x="9683452" y="4265953"/>
                </a:cubicBezTo>
                <a:cubicBezTo>
                  <a:pt x="9695456" y="4270092"/>
                  <a:pt x="9711392" y="4273197"/>
                  <a:pt x="9731261" y="4275266"/>
                </a:cubicBezTo>
                <a:cubicBezTo>
                  <a:pt x="9751129" y="4277336"/>
                  <a:pt x="9776379" y="4278371"/>
                  <a:pt x="9807010" y="4278371"/>
                </a:cubicBezTo>
                <a:cubicBezTo>
                  <a:pt x="9837640" y="4278371"/>
                  <a:pt x="9862890" y="4277336"/>
                  <a:pt x="9882758" y="4275266"/>
                </a:cubicBezTo>
                <a:cubicBezTo>
                  <a:pt x="9902627" y="4273197"/>
                  <a:pt x="9918563" y="4270092"/>
                  <a:pt x="9930567" y="4265953"/>
                </a:cubicBezTo>
                <a:cubicBezTo>
                  <a:pt x="9942571" y="4261814"/>
                  <a:pt x="9951057" y="4256640"/>
                  <a:pt x="9956024" y="4250431"/>
                </a:cubicBezTo>
                <a:cubicBezTo>
                  <a:pt x="9960991" y="4244222"/>
                  <a:pt x="9963474" y="4236978"/>
                  <a:pt x="9963474" y="4228699"/>
                </a:cubicBezTo>
                <a:lnTo>
                  <a:pt x="9963474" y="3492321"/>
                </a:lnTo>
                <a:cubicBezTo>
                  <a:pt x="10007351" y="3436855"/>
                  <a:pt x="10049571" y="3394634"/>
                  <a:pt x="10090136" y="3365659"/>
                </a:cubicBezTo>
                <a:cubicBezTo>
                  <a:pt x="10130701" y="3336684"/>
                  <a:pt x="10170852" y="3322197"/>
                  <a:pt x="10210590" y="3322197"/>
                </a:cubicBezTo>
                <a:cubicBezTo>
                  <a:pt x="10242048" y="3322197"/>
                  <a:pt x="10269574" y="3328199"/>
                  <a:pt x="10293168" y="3340203"/>
                </a:cubicBezTo>
                <a:cubicBezTo>
                  <a:pt x="10316762" y="3352207"/>
                  <a:pt x="10336010" y="3369178"/>
                  <a:pt x="10350911" y="3391116"/>
                </a:cubicBezTo>
                <a:cubicBezTo>
                  <a:pt x="10365813" y="3413054"/>
                  <a:pt x="10377196" y="3439338"/>
                  <a:pt x="10385060" y="3469969"/>
                </a:cubicBezTo>
                <a:cubicBezTo>
                  <a:pt x="10392925" y="3500600"/>
                  <a:pt x="10396857" y="3542820"/>
                  <a:pt x="10396857" y="3596631"/>
                </a:cubicBezTo>
                <a:lnTo>
                  <a:pt x="10396857" y="4228699"/>
                </a:lnTo>
                <a:cubicBezTo>
                  <a:pt x="10396857" y="4236978"/>
                  <a:pt x="10399341" y="4244222"/>
                  <a:pt x="10404308" y="4250431"/>
                </a:cubicBezTo>
                <a:cubicBezTo>
                  <a:pt x="10409275" y="4256640"/>
                  <a:pt x="10417554" y="4261814"/>
                  <a:pt x="10429144" y="4265953"/>
                </a:cubicBezTo>
                <a:cubicBezTo>
                  <a:pt x="10440734" y="4270092"/>
                  <a:pt x="10456670" y="4273197"/>
                  <a:pt x="10476952" y="4275266"/>
                </a:cubicBezTo>
                <a:cubicBezTo>
                  <a:pt x="10497235" y="4277336"/>
                  <a:pt x="10522691" y="4278371"/>
                  <a:pt x="10553322" y="4278371"/>
                </a:cubicBezTo>
                <a:cubicBezTo>
                  <a:pt x="10583125" y="4278371"/>
                  <a:pt x="10608168" y="4277336"/>
                  <a:pt x="10628450" y="4275266"/>
                </a:cubicBezTo>
                <a:cubicBezTo>
                  <a:pt x="10648733" y="4273197"/>
                  <a:pt x="10664669" y="4270092"/>
                  <a:pt x="10676259" y="4265953"/>
                </a:cubicBezTo>
                <a:cubicBezTo>
                  <a:pt x="10687849" y="4261814"/>
                  <a:pt x="10696127" y="4256640"/>
                  <a:pt x="10701094" y="4250431"/>
                </a:cubicBezTo>
                <a:cubicBezTo>
                  <a:pt x="10706062" y="4244222"/>
                  <a:pt x="10708545" y="4236978"/>
                  <a:pt x="10708545" y="4228699"/>
                </a:cubicBezTo>
                <a:lnTo>
                  <a:pt x="10708545" y="3544476"/>
                </a:lnTo>
                <a:cubicBezTo>
                  <a:pt x="10708545" y="3464174"/>
                  <a:pt x="10701508" y="3395462"/>
                  <a:pt x="10687435" y="3338340"/>
                </a:cubicBezTo>
                <a:cubicBezTo>
                  <a:pt x="10673361" y="3281218"/>
                  <a:pt x="10650388" y="3231339"/>
                  <a:pt x="10618516" y="3188705"/>
                </a:cubicBezTo>
                <a:cubicBezTo>
                  <a:pt x="10586643" y="3146070"/>
                  <a:pt x="10544837" y="3112335"/>
                  <a:pt x="10493096" y="3087499"/>
                </a:cubicBezTo>
                <a:cubicBezTo>
                  <a:pt x="10441355" y="3062664"/>
                  <a:pt x="10377817" y="3050246"/>
                  <a:pt x="10302482" y="3050246"/>
                </a:cubicBezTo>
                <a:close/>
                <a:moveTo>
                  <a:pt x="8874634" y="3050246"/>
                </a:moveTo>
                <a:cubicBezTo>
                  <a:pt x="8786881" y="3050246"/>
                  <a:pt x="8708028" y="3064734"/>
                  <a:pt x="8638074" y="3093708"/>
                </a:cubicBezTo>
                <a:cubicBezTo>
                  <a:pt x="8568120" y="3122683"/>
                  <a:pt x="8508722" y="3164697"/>
                  <a:pt x="8459878" y="3219750"/>
                </a:cubicBezTo>
                <a:cubicBezTo>
                  <a:pt x="8411034" y="3274802"/>
                  <a:pt x="8373781" y="3341858"/>
                  <a:pt x="8348117" y="3420919"/>
                </a:cubicBezTo>
                <a:cubicBezTo>
                  <a:pt x="8322454" y="3499979"/>
                  <a:pt x="8309622" y="3588767"/>
                  <a:pt x="8309622" y="3687281"/>
                </a:cubicBezTo>
                <a:cubicBezTo>
                  <a:pt x="8309622" y="3790763"/>
                  <a:pt x="8321833" y="3881000"/>
                  <a:pt x="8346255" y="3957990"/>
                </a:cubicBezTo>
                <a:cubicBezTo>
                  <a:pt x="8370676" y="4034981"/>
                  <a:pt x="8407723" y="4098726"/>
                  <a:pt x="8457394" y="4149225"/>
                </a:cubicBezTo>
                <a:cubicBezTo>
                  <a:pt x="8507066" y="4199724"/>
                  <a:pt x="8568948" y="4237392"/>
                  <a:pt x="8643041" y="4262228"/>
                </a:cubicBezTo>
                <a:cubicBezTo>
                  <a:pt x="8717134" y="4287063"/>
                  <a:pt x="8803438" y="4299481"/>
                  <a:pt x="8901953" y="4299481"/>
                </a:cubicBezTo>
                <a:cubicBezTo>
                  <a:pt x="8956592" y="4299481"/>
                  <a:pt x="9007919" y="4295963"/>
                  <a:pt x="9055934" y="4288926"/>
                </a:cubicBezTo>
                <a:cubicBezTo>
                  <a:pt x="9103950" y="4281889"/>
                  <a:pt x="9146585" y="4273611"/>
                  <a:pt x="9183838" y="4264090"/>
                </a:cubicBezTo>
                <a:cubicBezTo>
                  <a:pt x="9221092" y="4254570"/>
                  <a:pt x="9251722" y="4244843"/>
                  <a:pt x="9275730" y="4234908"/>
                </a:cubicBezTo>
                <a:cubicBezTo>
                  <a:pt x="9299738" y="4224974"/>
                  <a:pt x="9314433" y="4217109"/>
                  <a:pt x="9319814" y="4211314"/>
                </a:cubicBezTo>
                <a:cubicBezTo>
                  <a:pt x="9325195" y="4205519"/>
                  <a:pt x="9329541" y="4199518"/>
                  <a:pt x="9332852" y="4193309"/>
                </a:cubicBezTo>
                <a:cubicBezTo>
                  <a:pt x="9336164" y="4187100"/>
                  <a:pt x="9338647" y="4179442"/>
                  <a:pt x="9340303" y="4170336"/>
                </a:cubicBezTo>
                <a:cubicBezTo>
                  <a:pt x="9341959" y="4161229"/>
                  <a:pt x="9343201" y="4150260"/>
                  <a:pt x="9344028" y="4137428"/>
                </a:cubicBezTo>
                <a:cubicBezTo>
                  <a:pt x="9344856" y="4124597"/>
                  <a:pt x="9345270" y="4109074"/>
                  <a:pt x="9345270" y="4090861"/>
                </a:cubicBezTo>
                <a:cubicBezTo>
                  <a:pt x="9345270" y="4070165"/>
                  <a:pt x="9344649" y="4052987"/>
                  <a:pt x="9343408" y="4039327"/>
                </a:cubicBezTo>
                <a:cubicBezTo>
                  <a:pt x="9342166" y="4025668"/>
                  <a:pt x="9339889" y="4015113"/>
                  <a:pt x="9336578" y="4007662"/>
                </a:cubicBezTo>
                <a:cubicBezTo>
                  <a:pt x="9333266" y="4000211"/>
                  <a:pt x="9329127" y="3995037"/>
                  <a:pt x="9324160" y="3992139"/>
                </a:cubicBezTo>
                <a:cubicBezTo>
                  <a:pt x="9319193" y="3989242"/>
                  <a:pt x="9312984" y="3987793"/>
                  <a:pt x="9305533" y="3987793"/>
                </a:cubicBezTo>
                <a:cubicBezTo>
                  <a:pt x="9293115" y="3987793"/>
                  <a:pt x="9276972" y="3991726"/>
                  <a:pt x="9257104" y="3999590"/>
                </a:cubicBezTo>
                <a:cubicBezTo>
                  <a:pt x="9237235" y="4007455"/>
                  <a:pt x="9212192" y="4016147"/>
                  <a:pt x="9181976" y="4025668"/>
                </a:cubicBezTo>
                <a:cubicBezTo>
                  <a:pt x="9151759" y="4035188"/>
                  <a:pt x="9115954" y="4043881"/>
                  <a:pt x="9074561" y="4051745"/>
                </a:cubicBezTo>
                <a:cubicBezTo>
                  <a:pt x="9033168" y="4059610"/>
                  <a:pt x="8985153" y="4063542"/>
                  <a:pt x="8930514" y="4063542"/>
                </a:cubicBezTo>
                <a:cubicBezTo>
                  <a:pt x="8876703" y="4063542"/>
                  <a:pt x="8830551" y="4056505"/>
                  <a:pt x="8792055" y="4042432"/>
                </a:cubicBezTo>
                <a:cubicBezTo>
                  <a:pt x="8753560" y="4028358"/>
                  <a:pt x="8722101" y="4007869"/>
                  <a:pt x="8697680" y="3980963"/>
                </a:cubicBezTo>
                <a:cubicBezTo>
                  <a:pt x="8673258" y="3954058"/>
                  <a:pt x="8655459" y="3921358"/>
                  <a:pt x="8644283" y="3882863"/>
                </a:cubicBezTo>
                <a:cubicBezTo>
                  <a:pt x="8633107" y="3844367"/>
                  <a:pt x="8627519" y="3801526"/>
                  <a:pt x="8627519" y="3754338"/>
                </a:cubicBezTo>
                <a:lnTo>
                  <a:pt x="9301808" y="3754338"/>
                </a:lnTo>
                <a:cubicBezTo>
                  <a:pt x="9331611" y="3754338"/>
                  <a:pt x="9354998" y="3745231"/>
                  <a:pt x="9371969" y="3727019"/>
                </a:cubicBezTo>
                <a:cubicBezTo>
                  <a:pt x="9388940" y="3708806"/>
                  <a:pt x="9397425" y="3680659"/>
                  <a:pt x="9397425" y="3642577"/>
                </a:cubicBezTo>
                <a:lnTo>
                  <a:pt x="9397425" y="3592906"/>
                </a:lnTo>
                <a:cubicBezTo>
                  <a:pt x="9397425" y="3515087"/>
                  <a:pt x="9387491" y="3443064"/>
                  <a:pt x="9367622" y="3376835"/>
                </a:cubicBezTo>
                <a:cubicBezTo>
                  <a:pt x="9347754" y="3310607"/>
                  <a:pt x="9316709" y="3253278"/>
                  <a:pt x="9274489" y="3204848"/>
                </a:cubicBezTo>
                <a:cubicBezTo>
                  <a:pt x="9232268" y="3156418"/>
                  <a:pt x="9178250" y="3118544"/>
                  <a:pt x="9112436" y="3091225"/>
                </a:cubicBezTo>
                <a:cubicBezTo>
                  <a:pt x="9046621" y="3063906"/>
                  <a:pt x="8967354" y="3050246"/>
                  <a:pt x="8874634" y="3050246"/>
                </a:cubicBezTo>
                <a:close/>
                <a:moveTo>
                  <a:pt x="6948031" y="3050246"/>
                </a:moveTo>
                <a:cubicBezTo>
                  <a:pt x="6881802" y="3050246"/>
                  <a:pt x="6818264" y="3066803"/>
                  <a:pt x="6757417" y="3099917"/>
                </a:cubicBezTo>
                <a:cubicBezTo>
                  <a:pt x="6696569" y="3133032"/>
                  <a:pt x="6635515" y="3182703"/>
                  <a:pt x="6574254" y="3248932"/>
                </a:cubicBezTo>
                <a:lnTo>
                  <a:pt x="6574254" y="3121028"/>
                </a:lnTo>
                <a:cubicBezTo>
                  <a:pt x="6574254" y="3112749"/>
                  <a:pt x="6572184" y="3105505"/>
                  <a:pt x="6568045" y="3099297"/>
                </a:cubicBezTo>
                <a:cubicBezTo>
                  <a:pt x="6563905" y="3093087"/>
                  <a:pt x="6557076" y="3087913"/>
                  <a:pt x="6547555" y="3083774"/>
                </a:cubicBezTo>
                <a:cubicBezTo>
                  <a:pt x="6538035" y="3079635"/>
                  <a:pt x="6524582" y="3076530"/>
                  <a:pt x="6507197" y="3074461"/>
                </a:cubicBezTo>
                <a:cubicBezTo>
                  <a:pt x="6489812" y="3072391"/>
                  <a:pt x="6467874" y="3071356"/>
                  <a:pt x="6441383" y="3071356"/>
                </a:cubicBezTo>
                <a:cubicBezTo>
                  <a:pt x="6415719" y="3071356"/>
                  <a:pt x="6394402" y="3072391"/>
                  <a:pt x="6377431" y="3074461"/>
                </a:cubicBezTo>
                <a:cubicBezTo>
                  <a:pt x="6360460" y="3076530"/>
                  <a:pt x="6346593" y="3079635"/>
                  <a:pt x="6335831" y="3083774"/>
                </a:cubicBezTo>
                <a:cubicBezTo>
                  <a:pt x="6325069" y="3087913"/>
                  <a:pt x="6317618" y="3093087"/>
                  <a:pt x="6313479" y="3099297"/>
                </a:cubicBezTo>
                <a:cubicBezTo>
                  <a:pt x="6309340" y="3105505"/>
                  <a:pt x="6307270" y="3112749"/>
                  <a:pt x="6307270" y="3121028"/>
                </a:cubicBezTo>
                <a:lnTo>
                  <a:pt x="6307270" y="4228699"/>
                </a:lnTo>
                <a:cubicBezTo>
                  <a:pt x="6307270" y="4236978"/>
                  <a:pt x="6309753" y="4244222"/>
                  <a:pt x="6314721" y="4250431"/>
                </a:cubicBezTo>
                <a:cubicBezTo>
                  <a:pt x="6319688" y="4256640"/>
                  <a:pt x="6328173" y="4261814"/>
                  <a:pt x="6340177" y="4265953"/>
                </a:cubicBezTo>
                <a:cubicBezTo>
                  <a:pt x="6352181" y="4270092"/>
                  <a:pt x="6368117" y="4273197"/>
                  <a:pt x="6387986" y="4275266"/>
                </a:cubicBezTo>
                <a:cubicBezTo>
                  <a:pt x="6407854" y="4277336"/>
                  <a:pt x="6433104" y="4278371"/>
                  <a:pt x="6463735" y="4278371"/>
                </a:cubicBezTo>
                <a:cubicBezTo>
                  <a:pt x="6494365" y="4278371"/>
                  <a:pt x="6519615" y="4277336"/>
                  <a:pt x="6539484" y="4275266"/>
                </a:cubicBezTo>
                <a:cubicBezTo>
                  <a:pt x="6559352" y="4273197"/>
                  <a:pt x="6575288" y="4270092"/>
                  <a:pt x="6587292" y="4265953"/>
                </a:cubicBezTo>
                <a:cubicBezTo>
                  <a:pt x="6599296" y="4261814"/>
                  <a:pt x="6607782" y="4256640"/>
                  <a:pt x="6612749" y="4250431"/>
                </a:cubicBezTo>
                <a:cubicBezTo>
                  <a:pt x="6617716" y="4244222"/>
                  <a:pt x="6620200" y="4236978"/>
                  <a:pt x="6620200" y="4228699"/>
                </a:cubicBezTo>
                <a:lnTo>
                  <a:pt x="6620200" y="3492321"/>
                </a:lnTo>
                <a:cubicBezTo>
                  <a:pt x="6664076" y="3436855"/>
                  <a:pt x="6705055" y="3394634"/>
                  <a:pt x="6743136" y="3365659"/>
                </a:cubicBezTo>
                <a:cubicBezTo>
                  <a:pt x="6781218" y="3336684"/>
                  <a:pt x="6819299" y="3322197"/>
                  <a:pt x="6857380" y="3322197"/>
                </a:cubicBezTo>
                <a:cubicBezTo>
                  <a:pt x="6887183" y="3322197"/>
                  <a:pt x="6913261" y="3328199"/>
                  <a:pt x="6935613" y="3340203"/>
                </a:cubicBezTo>
                <a:cubicBezTo>
                  <a:pt x="6957965" y="3352207"/>
                  <a:pt x="6976178" y="3369178"/>
                  <a:pt x="6990251" y="3391116"/>
                </a:cubicBezTo>
                <a:cubicBezTo>
                  <a:pt x="7004325" y="3413054"/>
                  <a:pt x="7014880" y="3439338"/>
                  <a:pt x="7021917" y="3469969"/>
                </a:cubicBezTo>
                <a:cubicBezTo>
                  <a:pt x="7028954" y="3500600"/>
                  <a:pt x="7032472" y="3534542"/>
                  <a:pt x="7032472" y="3571795"/>
                </a:cubicBezTo>
                <a:lnTo>
                  <a:pt x="7032472" y="4228699"/>
                </a:lnTo>
                <a:cubicBezTo>
                  <a:pt x="7032472" y="4236978"/>
                  <a:pt x="7034956" y="4244222"/>
                  <a:pt x="7039923" y="4250431"/>
                </a:cubicBezTo>
                <a:cubicBezTo>
                  <a:pt x="7044890" y="4256640"/>
                  <a:pt x="7053376" y="4261814"/>
                  <a:pt x="7065379" y="4265953"/>
                </a:cubicBezTo>
                <a:cubicBezTo>
                  <a:pt x="7077383" y="4270092"/>
                  <a:pt x="7093320" y="4273197"/>
                  <a:pt x="7113188" y="4275266"/>
                </a:cubicBezTo>
                <a:cubicBezTo>
                  <a:pt x="7133057" y="4277336"/>
                  <a:pt x="7158306" y="4278371"/>
                  <a:pt x="7188937" y="4278371"/>
                </a:cubicBezTo>
                <a:cubicBezTo>
                  <a:pt x="7218740" y="4278371"/>
                  <a:pt x="7243576" y="4277336"/>
                  <a:pt x="7263444" y="4275266"/>
                </a:cubicBezTo>
                <a:cubicBezTo>
                  <a:pt x="7283313" y="4273197"/>
                  <a:pt x="7299249" y="4270092"/>
                  <a:pt x="7311253" y="4265953"/>
                </a:cubicBezTo>
                <a:cubicBezTo>
                  <a:pt x="7323257" y="4261814"/>
                  <a:pt x="7331742" y="4256640"/>
                  <a:pt x="7336709" y="4250431"/>
                </a:cubicBezTo>
                <a:cubicBezTo>
                  <a:pt x="7341677" y="4244222"/>
                  <a:pt x="7344160" y="4236978"/>
                  <a:pt x="7344160" y="4228699"/>
                </a:cubicBezTo>
                <a:lnTo>
                  <a:pt x="7344160" y="3492321"/>
                </a:lnTo>
                <a:cubicBezTo>
                  <a:pt x="7388864" y="3436855"/>
                  <a:pt x="7430257" y="3394634"/>
                  <a:pt x="7468339" y="3365659"/>
                </a:cubicBezTo>
                <a:cubicBezTo>
                  <a:pt x="7506420" y="3336684"/>
                  <a:pt x="7544087" y="3322197"/>
                  <a:pt x="7581341" y="3322197"/>
                </a:cubicBezTo>
                <a:cubicBezTo>
                  <a:pt x="7611972" y="3322197"/>
                  <a:pt x="7638256" y="3328199"/>
                  <a:pt x="7660194" y="3340203"/>
                </a:cubicBezTo>
                <a:cubicBezTo>
                  <a:pt x="7682132" y="3352207"/>
                  <a:pt x="7700345" y="3369178"/>
                  <a:pt x="7714833" y="3391116"/>
                </a:cubicBezTo>
                <a:cubicBezTo>
                  <a:pt x="7729320" y="3413054"/>
                  <a:pt x="7740082" y="3439338"/>
                  <a:pt x="7747119" y="3469969"/>
                </a:cubicBezTo>
                <a:cubicBezTo>
                  <a:pt x="7754156" y="3500600"/>
                  <a:pt x="7757674" y="3534542"/>
                  <a:pt x="7757674" y="3571795"/>
                </a:cubicBezTo>
                <a:lnTo>
                  <a:pt x="7757674" y="4228699"/>
                </a:lnTo>
                <a:cubicBezTo>
                  <a:pt x="7757674" y="4236978"/>
                  <a:pt x="7759951" y="4244222"/>
                  <a:pt x="7764504" y="4250431"/>
                </a:cubicBezTo>
                <a:cubicBezTo>
                  <a:pt x="7769057" y="4256640"/>
                  <a:pt x="7777336" y="4261814"/>
                  <a:pt x="7789340" y="4265953"/>
                </a:cubicBezTo>
                <a:cubicBezTo>
                  <a:pt x="7801344" y="4270092"/>
                  <a:pt x="7817280" y="4273197"/>
                  <a:pt x="7837149" y="4275266"/>
                </a:cubicBezTo>
                <a:cubicBezTo>
                  <a:pt x="7857017" y="4277336"/>
                  <a:pt x="7882681" y="4278371"/>
                  <a:pt x="7914139" y="4278371"/>
                </a:cubicBezTo>
                <a:cubicBezTo>
                  <a:pt x="7944770" y="4278371"/>
                  <a:pt x="7970020" y="4277336"/>
                  <a:pt x="7989888" y="4275266"/>
                </a:cubicBezTo>
                <a:cubicBezTo>
                  <a:pt x="8009757" y="4273197"/>
                  <a:pt x="8025486" y="4270092"/>
                  <a:pt x="8037076" y="4265953"/>
                </a:cubicBezTo>
                <a:cubicBezTo>
                  <a:pt x="8048666" y="4261814"/>
                  <a:pt x="8056944" y="4256640"/>
                  <a:pt x="8061912" y="4250431"/>
                </a:cubicBezTo>
                <a:cubicBezTo>
                  <a:pt x="8066879" y="4244222"/>
                  <a:pt x="8069362" y="4236978"/>
                  <a:pt x="8069362" y="4228699"/>
                </a:cubicBezTo>
                <a:lnTo>
                  <a:pt x="8069362" y="3519640"/>
                </a:lnTo>
                <a:cubicBezTo>
                  <a:pt x="8069362" y="3455896"/>
                  <a:pt x="8062739" y="3395462"/>
                  <a:pt x="8049494" y="3338340"/>
                </a:cubicBezTo>
                <a:cubicBezTo>
                  <a:pt x="8036248" y="3281218"/>
                  <a:pt x="8014103" y="3231339"/>
                  <a:pt x="7983058" y="3188705"/>
                </a:cubicBezTo>
                <a:cubicBezTo>
                  <a:pt x="7952014" y="3146070"/>
                  <a:pt x="7911242" y="3112335"/>
                  <a:pt x="7860743" y="3087499"/>
                </a:cubicBezTo>
                <a:cubicBezTo>
                  <a:pt x="7810243" y="3062664"/>
                  <a:pt x="7748154" y="3050246"/>
                  <a:pt x="7674475" y="3050246"/>
                </a:cubicBezTo>
                <a:cubicBezTo>
                  <a:pt x="7642188" y="3050246"/>
                  <a:pt x="7610523" y="3054178"/>
                  <a:pt x="7579478" y="3062043"/>
                </a:cubicBezTo>
                <a:cubicBezTo>
                  <a:pt x="7548434" y="3069907"/>
                  <a:pt x="7517389" y="3081911"/>
                  <a:pt x="7486344" y="3098055"/>
                </a:cubicBezTo>
                <a:cubicBezTo>
                  <a:pt x="7455300" y="3114198"/>
                  <a:pt x="7423841" y="3135101"/>
                  <a:pt x="7391969" y="3160765"/>
                </a:cubicBezTo>
                <a:cubicBezTo>
                  <a:pt x="7360096" y="3186428"/>
                  <a:pt x="7327603" y="3217059"/>
                  <a:pt x="7294489" y="3252657"/>
                </a:cubicBezTo>
                <a:cubicBezTo>
                  <a:pt x="7280415" y="3222026"/>
                  <a:pt x="7263030" y="3194293"/>
                  <a:pt x="7242334" y="3169457"/>
                </a:cubicBezTo>
                <a:cubicBezTo>
                  <a:pt x="7221637" y="3144622"/>
                  <a:pt x="7197009" y="3123304"/>
                  <a:pt x="7168448" y="3105505"/>
                </a:cubicBezTo>
                <a:cubicBezTo>
                  <a:pt x="7139887" y="3087707"/>
                  <a:pt x="7107393" y="3074047"/>
                  <a:pt x="7070967" y="3064526"/>
                </a:cubicBezTo>
                <a:cubicBezTo>
                  <a:pt x="7034542" y="3055006"/>
                  <a:pt x="6993563" y="3050246"/>
                  <a:pt x="6948031" y="3050246"/>
                </a:cubicBezTo>
                <a:close/>
                <a:moveTo>
                  <a:pt x="11202189" y="2779537"/>
                </a:moveTo>
                <a:cubicBezTo>
                  <a:pt x="11172387" y="2779537"/>
                  <a:pt x="11147344" y="2780572"/>
                  <a:pt x="11127061" y="2782641"/>
                </a:cubicBezTo>
                <a:cubicBezTo>
                  <a:pt x="11106779" y="2784711"/>
                  <a:pt x="11090636" y="2788022"/>
                  <a:pt x="11078632" y="2792576"/>
                </a:cubicBezTo>
                <a:cubicBezTo>
                  <a:pt x="11066628" y="2797129"/>
                  <a:pt x="11058349" y="2802717"/>
                  <a:pt x="11053796" y="2809340"/>
                </a:cubicBezTo>
                <a:cubicBezTo>
                  <a:pt x="11049243" y="2815963"/>
                  <a:pt x="11046966" y="2823413"/>
                  <a:pt x="11046966" y="2831692"/>
                </a:cubicBezTo>
                <a:lnTo>
                  <a:pt x="11046966" y="3078807"/>
                </a:lnTo>
                <a:lnTo>
                  <a:pt x="10915337" y="3078807"/>
                </a:lnTo>
                <a:cubicBezTo>
                  <a:pt x="10907059" y="3078807"/>
                  <a:pt x="10899815" y="3080877"/>
                  <a:pt x="10893606" y="3085016"/>
                </a:cubicBezTo>
                <a:cubicBezTo>
                  <a:pt x="10887397" y="3089155"/>
                  <a:pt x="10882223" y="3095985"/>
                  <a:pt x="10878084" y="3105505"/>
                </a:cubicBezTo>
                <a:cubicBezTo>
                  <a:pt x="10873944" y="3115026"/>
                  <a:pt x="10870840" y="3128064"/>
                  <a:pt x="10868770" y="3144622"/>
                </a:cubicBezTo>
                <a:cubicBezTo>
                  <a:pt x="10866701" y="3161179"/>
                  <a:pt x="10865666" y="3181461"/>
                  <a:pt x="10865666" y="3205469"/>
                </a:cubicBezTo>
                <a:cubicBezTo>
                  <a:pt x="10865666" y="3251001"/>
                  <a:pt x="10869805" y="3283494"/>
                  <a:pt x="10878084" y="3302949"/>
                </a:cubicBezTo>
                <a:cubicBezTo>
                  <a:pt x="10886362" y="3322404"/>
                  <a:pt x="10898366" y="3332131"/>
                  <a:pt x="10914095" y="3332131"/>
                </a:cubicBezTo>
                <a:lnTo>
                  <a:pt x="11046966" y="3332131"/>
                </a:lnTo>
                <a:lnTo>
                  <a:pt x="11046966" y="3899627"/>
                </a:lnTo>
                <a:cubicBezTo>
                  <a:pt x="11046966" y="3967511"/>
                  <a:pt x="11054003" y="4026289"/>
                  <a:pt x="11068077" y="4075960"/>
                </a:cubicBezTo>
                <a:cubicBezTo>
                  <a:pt x="11082150" y="4125631"/>
                  <a:pt x="11104088" y="4166817"/>
                  <a:pt x="11133891" y="4199518"/>
                </a:cubicBezTo>
                <a:cubicBezTo>
                  <a:pt x="11163694" y="4232218"/>
                  <a:pt x="11201362" y="4256433"/>
                  <a:pt x="11246894" y="4272162"/>
                </a:cubicBezTo>
                <a:cubicBezTo>
                  <a:pt x="11292426" y="4287891"/>
                  <a:pt x="11346236" y="4295756"/>
                  <a:pt x="11408326" y="4295756"/>
                </a:cubicBezTo>
                <a:cubicBezTo>
                  <a:pt x="11431506" y="4295756"/>
                  <a:pt x="11454479" y="4294514"/>
                  <a:pt x="11477245" y="4292030"/>
                </a:cubicBezTo>
                <a:cubicBezTo>
                  <a:pt x="11500011" y="4289547"/>
                  <a:pt x="11521121" y="4286028"/>
                  <a:pt x="11540576" y="4281475"/>
                </a:cubicBezTo>
                <a:cubicBezTo>
                  <a:pt x="11560030" y="4276922"/>
                  <a:pt x="11577001" y="4271541"/>
                  <a:pt x="11591489" y="4265332"/>
                </a:cubicBezTo>
                <a:cubicBezTo>
                  <a:pt x="11605976" y="4259123"/>
                  <a:pt x="11616946" y="4252086"/>
                  <a:pt x="11624396" y="4244222"/>
                </a:cubicBezTo>
                <a:cubicBezTo>
                  <a:pt x="11631847" y="4236357"/>
                  <a:pt x="11637849" y="4222698"/>
                  <a:pt x="11642402" y="4203243"/>
                </a:cubicBezTo>
                <a:cubicBezTo>
                  <a:pt x="11646955" y="4183788"/>
                  <a:pt x="11649232" y="4155848"/>
                  <a:pt x="11649232" y="4119422"/>
                </a:cubicBezTo>
                <a:cubicBezTo>
                  <a:pt x="11649232" y="4096242"/>
                  <a:pt x="11648197" y="4077202"/>
                  <a:pt x="11646127" y="4062300"/>
                </a:cubicBezTo>
                <a:cubicBezTo>
                  <a:pt x="11644058" y="4047399"/>
                  <a:pt x="11641781" y="4035602"/>
                  <a:pt x="11639298" y="4026909"/>
                </a:cubicBezTo>
                <a:cubicBezTo>
                  <a:pt x="11636814" y="4018217"/>
                  <a:pt x="11633296" y="4012422"/>
                  <a:pt x="11628742" y="4009524"/>
                </a:cubicBezTo>
                <a:cubicBezTo>
                  <a:pt x="11624189" y="4006627"/>
                  <a:pt x="11619429" y="4005178"/>
                  <a:pt x="11614462" y="4005178"/>
                </a:cubicBezTo>
                <a:cubicBezTo>
                  <a:pt x="11608667" y="4005178"/>
                  <a:pt x="11602251" y="4006627"/>
                  <a:pt x="11595214" y="4009524"/>
                </a:cubicBezTo>
                <a:cubicBezTo>
                  <a:pt x="11588178" y="4012422"/>
                  <a:pt x="11579485" y="4015733"/>
                  <a:pt x="11569137" y="4019459"/>
                </a:cubicBezTo>
                <a:cubicBezTo>
                  <a:pt x="11558789" y="4023184"/>
                  <a:pt x="11546992" y="4026496"/>
                  <a:pt x="11533746" y="4029393"/>
                </a:cubicBezTo>
                <a:cubicBezTo>
                  <a:pt x="11520500" y="4032291"/>
                  <a:pt x="11505599" y="4033739"/>
                  <a:pt x="11489042" y="4033739"/>
                </a:cubicBezTo>
                <a:cubicBezTo>
                  <a:pt x="11440198" y="4033739"/>
                  <a:pt x="11406256" y="4018631"/>
                  <a:pt x="11387215" y="3988414"/>
                </a:cubicBezTo>
                <a:cubicBezTo>
                  <a:pt x="11368175" y="3958197"/>
                  <a:pt x="11358654" y="3912872"/>
                  <a:pt x="11358654" y="3852439"/>
                </a:cubicBezTo>
                <a:lnTo>
                  <a:pt x="11358654" y="3332131"/>
                </a:lnTo>
                <a:lnTo>
                  <a:pt x="11600802" y="3332131"/>
                </a:lnTo>
                <a:cubicBezTo>
                  <a:pt x="11616532" y="3332131"/>
                  <a:pt x="11628536" y="3322404"/>
                  <a:pt x="11636814" y="3302949"/>
                </a:cubicBezTo>
                <a:cubicBezTo>
                  <a:pt x="11645093" y="3283494"/>
                  <a:pt x="11649232" y="3251001"/>
                  <a:pt x="11649232" y="3205469"/>
                </a:cubicBezTo>
                <a:cubicBezTo>
                  <a:pt x="11649232" y="3181461"/>
                  <a:pt x="11648197" y="3161179"/>
                  <a:pt x="11646127" y="3144622"/>
                </a:cubicBezTo>
                <a:cubicBezTo>
                  <a:pt x="11644058" y="3128064"/>
                  <a:pt x="11640953" y="3115026"/>
                  <a:pt x="11636814" y="3105505"/>
                </a:cubicBezTo>
                <a:cubicBezTo>
                  <a:pt x="11632675" y="3095985"/>
                  <a:pt x="11627501" y="3089155"/>
                  <a:pt x="11621292" y="3085016"/>
                </a:cubicBezTo>
                <a:cubicBezTo>
                  <a:pt x="11615083" y="3080877"/>
                  <a:pt x="11607839" y="3078807"/>
                  <a:pt x="11599561" y="3078807"/>
                </a:cubicBezTo>
                <a:lnTo>
                  <a:pt x="11358654" y="3078807"/>
                </a:lnTo>
                <a:lnTo>
                  <a:pt x="11358654" y="2831692"/>
                </a:lnTo>
                <a:cubicBezTo>
                  <a:pt x="11358654" y="2823413"/>
                  <a:pt x="11356171" y="2815963"/>
                  <a:pt x="11351204" y="2809340"/>
                </a:cubicBezTo>
                <a:cubicBezTo>
                  <a:pt x="11346236" y="2802717"/>
                  <a:pt x="11337958" y="2797129"/>
                  <a:pt x="11326368" y="2792576"/>
                </a:cubicBezTo>
                <a:cubicBezTo>
                  <a:pt x="11314778" y="2788022"/>
                  <a:pt x="11298842" y="2784711"/>
                  <a:pt x="11278559" y="2782641"/>
                </a:cubicBezTo>
                <a:cubicBezTo>
                  <a:pt x="11258277" y="2780572"/>
                  <a:pt x="11232820" y="2779537"/>
                  <a:pt x="11202189" y="2779537"/>
                </a:cubicBezTo>
                <a:close/>
                <a:moveTo>
                  <a:pt x="574406" y="2664051"/>
                </a:moveTo>
                <a:cubicBezTo>
                  <a:pt x="547087" y="2664051"/>
                  <a:pt x="524114" y="2672122"/>
                  <a:pt x="505487" y="2688266"/>
                </a:cubicBezTo>
                <a:cubicBezTo>
                  <a:pt x="486860" y="2704409"/>
                  <a:pt x="477547" y="2730693"/>
                  <a:pt x="477547" y="2767119"/>
                </a:cubicBezTo>
                <a:lnTo>
                  <a:pt x="477547" y="4223732"/>
                </a:lnTo>
                <a:cubicBezTo>
                  <a:pt x="477547" y="4232839"/>
                  <a:pt x="480238" y="4240703"/>
                  <a:pt x="485619" y="4247326"/>
                </a:cubicBezTo>
                <a:cubicBezTo>
                  <a:pt x="491000" y="4253949"/>
                  <a:pt x="499899" y="4259537"/>
                  <a:pt x="512317" y="4264090"/>
                </a:cubicBezTo>
                <a:cubicBezTo>
                  <a:pt x="524735" y="4268644"/>
                  <a:pt x="541499" y="4272162"/>
                  <a:pt x="562609" y="4274646"/>
                </a:cubicBezTo>
                <a:cubicBezTo>
                  <a:pt x="583720" y="4277129"/>
                  <a:pt x="610004" y="4278371"/>
                  <a:pt x="641463" y="4278371"/>
                </a:cubicBezTo>
                <a:cubicBezTo>
                  <a:pt x="673749" y="4278371"/>
                  <a:pt x="700240" y="4277129"/>
                  <a:pt x="720937" y="4274646"/>
                </a:cubicBezTo>
                <a:cubicBezTo>
                  <a:pt x="741633" y="4272162"/>
                  <a:pt x="758397" y="4268644"/>
                  <a:pt x="771229" y="4264090"/>
                </a:cubicBezTo>
                <a:cubicBezTo>
                  <a:pt x="784061" y="4259537"/>
                  <a:pt x="792960" y="4253949"/>
                  <a:pt x="797927" y="4247326"/>
                </a:cubicBezTo>
                <a:cubicBezTo>
                  <a:pt x="802895" y="4240703"/>
                  <a:pt x="805378" y="4232839"/>
                  <a:pt x="805378" y="4223732"/>
                </a:cubicBezTo>
                <a:lnTo>
                  <a:pt x="805378" y="3625192"/>
                </a:lnTo>
                <a:lnTo>
                  <a:pt x="1298367" y="3625192"/>
                </a:lnTo>
                <a:cubicBezTo>
                  <a:pt x="1305817" y="3625192"/>
                  <a:pt x="1312440" y="3622916"/>
                  <a:pt x="1318235" y="3618362"/>
                </a:cubicBezTo>
                <a:cubicBezTo>
                  <a:pt x="1324030" y="3613809"/>
                  <a:pt x="1329204" y="3606151"/>
                  <a:pt x="1333758" y="3595389"/>
                </a:cubicBezTo>
                <a:cubicBezTo>
                  <a:pt x="1338311" y="3584627"/>
                  <a:pt x="1341622" y="3570968"/>
                  <a:pt x="1343692" y="3554410"/>
                </a:cubicBezTo>
                <a:cubicBezTo>
                  <a:pt x="1345761" y="3537853"/>
                  <a:pt x="1346796" y="3517157"/>
                  <a:pt x="1346796" y="3492321"/>
                </a:cubicBezTo>
                <a:cubicBezTo>
                  <a:pt x="1346796" y="3467486"/>
                  <a:pt x="1345761" y="3446789"/>
                  <a:pt x="1343692" y="3430232"/>
                </a:cubicBezTo>
                <a:cubicBezTo>
                  <a:pt x="1341622" y="3413675"/>
                  <a:pt x="1338311" y="3400429"/>
                  <a:pt x="1333758" y="3390495"/>
                </a:cubicBezTo>
                <a:cubicBezTo>
                  <a:pt x="1329204" y="3380561"/>
                  <a:pt x="1324030" y="3373524"/>
                  <a:pt x="1318235" y="3369385"/>
                </a:cubicBezTo>
                <a:cubicBezTo>
                  <a:pt x="1312440" y="3365245"/>
                  <a:pt x="1305817" y="3363176"/>
                  <a:pt x="1298367" y="3363176"/>
                </a:cubicBezTo>
                <a:lnTo>
                  <a:pt x="805378" y="3363176"/>
                </a:lnTo>
                <a:lnTo>
                  <a:pt x="805378" y="2931035"/>
                </a:lnTo>
                <a:lnTo>
                  <a:pt x="1330653" y="2931035"/>
                </a:lnTo>
                <a:cubicBezTo>
                  <a:pt x="1338104" y="2931035"/>
                  <a:pt x="1344727" y="2928551"/>
                  <a:pt x="1350522" y="2923584"/>
                </a:cubicBezTo>
                <a:cubicBezTo>
                  <a:pt x="1356317" y="2918617"/>
                  <a:pt x="1361491" y="2911166"/>
                  <a:pt x="1366044" y="2901232"/>
                </a:cubicBezTo>
                <a:cubicBezTo>
                  <a:pt x="1370597" y="2891297"/>
                  <a:pt x="1373909" y="2877845"/>
                  <a:pt x="1375978" y="2860874"/>
                </a:cubicBezTo>
                <a:cubicBezTo>
                  <a:pt x="1378048" y="2843903"/>
                  <a:pt x="1379083" y="2822999"/>
                  <a:pt x="1379083" y="2798164"/>
                </a:cubicBezTo>
                <a:cubicBezTo>
                  <a:pt x="1379083" y="2773328"/>
                  <a:pt x="1378048" y="2752218"/>
                  <a:pt x="1375978" y="2734833"/>
                </a:cubicBezTo>
                <a:cubicBezTo>
                  <a:pt x="1373909" y="2717448"/>
                  <a:pt x="1370597" y="2703581"/>
                  <a:pt x="1366044" y="2693233"/>
                </a:cubicBezTo>
                <a:cubicBezTo>
                  <a:pt x="1361491" y="2682885"/>
                  <a:pt x="1356317" y="2675434"/>
                  <a:pt x="1350522" y="2670881"/>
                </a:cubicBezTo>
                <a:cubicBezTo>
                  <a:pt x="1344727" y="2666327"/>
                  <a:pt x="1338104" y="2664051"/>
                  <a:pt x="1330653" y="2664051"/>
                </a:cubicBezTo>
                <a:close/>
                <a:moveTo>
                  <a:pt x="4579027" y="2584577"/>
                </a:moveTo>
                <a:cubicBezTo>
                  <a:pt x="4508659" y="2584577"/>
                  <a:pt x="4460850" y="2596788"/>
                  <a:pt x="4435601" y="2621209"/>
                </a:cubicBezTo>
                <a:cubicBezTo>
                  <a:pt x="4410352" y="2645631"/>
                  <a:pt x="4397726" y="2689300"/>
                  <a:pt x="4397726" y="2752218"/>
                </a:cubicBezTo>
                <a:cubicBezTo>
                  <a:pt x="4397726" y="2812651"/>
                  <a:pt x="4409937" y="2854458"/>
                  <a:pt x="4434359" y="2877638"/>
                </a:cubicBezTo>
                <a:cubicBezTo>
                  <a:pt x="4458781" y="2900818"/>
                  <a:pt x="4506176" y="2912408"/>
                  <a:pt x="4576543" y="2912408"/>
                </a:cubicBezTo>
                <a:cubicBezTo>
                  <a:pt x="4646083" y="2912408"/>
                  <a:pt x="4693685" y="2900404"/>
                  <a:pt x="4719348" y="2876396"/>
                </a:cubicBezTo>
                <a:cubicBezTo>
                  <a:pt x="4745012" y="2852388"/>
                  <a:pt x="4757844" y="2808926"/>
                  <a:pt x="4757844" y="2746009"/>
                </a:cubicBezTo>
                <a:cubicBezTo>
                  <a:pt x="4757844" y="2685575"/>
                  <a:pt x="4745426" y="2643561"/>
                  <a:pt x="4720591" y="2619967"/>
                </a:cubicBezTo>
                <a:cubicBezTo>
                  <a:pt x="4695755" y="2596374"/>
                  <a:pt x="4648567" y="2584577"/>
                  <a:pt x="4579027" y="2584577"/>
                </a:cubicBezTo>
                <a:close/>
                <a:moveTo>
                  <a:pt x="5835085" y="2542356"/>
                </a:moveTo>
                <a:cubicBezTo>
                  <a:pt x="5804454" y="2542356"/>
                  <a:pt x="5779204" y="2543598"/>
                  <a:pt x="5759336" y="2546081"/>
                </a:cubicBezTo>
                <a:cubicBezTo>
                  <a:pt x="5739468" y="2548565"/>
                  <a:pt x="5723531" y="2552083"/>
                  <a:pt x="5711527" y="2556637"/>
                </a:cubicBezTo>
                <a:cubicBezTo>
                  <a:pt x="5699523" y="2561190"/>
                  <a:pt x="5691038" y="2566778"/>
                  <a:pt x="5686071" y="2573401"/>
                </a:cubicBezTo>
                <a:cubicBezTo>
                  <a:pt x="5681104" y="2580024"/>
                  <a:pt x="5678620" y="2587474"/>
                  <a:pt x="5678620" y="2595753"/>
                </a:cubicBezTo>
                <a:lnTo>
                  <a:pt x="5678620" y="4228699"/>
                </a:lnTo>
                <a:cubicBezTo>
                  <a:pt x="5678620" y="4236978"/>
                  <a:pt x="5681104" y="4244222"/>
                  <a:pt x="5686071" y="4250431"/>
                </a:cubicBezTo>
                <a:cubicBezTo>
                  <a:pt x="5691038" y="4256640"/>
                  <a:pt x="5699523" y="4261814"/>
                  <a:pt x="5711527" y="4265953"/>
                </a:cubicBezTo>
                <a:cubicBezTo>
                  <a:pt x="5723531" y="4270092"/>
                  <a:pt x="5739468" y="4273197"/>
                  <a:pt x="5759336" y="4275266"/>
                </a:cubicBezTo>
                <a:cubicBezTo>
                  <a:pt x="5779204" y="4277336"/>
                  <a:pt x="5804454" y="4278371"/>
                  <a:pt x="5835085" y="4278371"/>
                </a:cubicBezTo>
                <a:cubicBezTo>
                  <a:pt x="5865715" y="4278371"/>
                  <a:pt x="5890965" y="4277336"/>
                  <a:pt x="5910834" y="4275266"/>
                </a:cubicBezTo>
                <a:cubicBezTo>
                  <a:pt x="5930702" y="4273197"/>
                  <a:pt x="5946638" y="4270092"/>
                  <a:pt x="5958642" y="4265953"/>
                </a:cubicBezTo>
                <a:cubicBezTo>
                  <a:pt x="5970646" y="4261814"/>
                  <a:pt x="5979132" y="4256640"/>
                  <a:pt x="5984099" y="4250431"/>
                </a:cubicBezTo>
                <a:cubicBezTo>
                  <a:pt x="5989066" y="4244222"/>
                  <a:pt x="5991550" y="4236978"/>
                  <a:pt x="5991550" y="4228699"/>
                </a:cubicBezTo>
                <a:lnTo>
                  <a:pt x="5991550" y="2595753"/>
                </a:lnTo>
                <a:cubicBezTo>
                  <a:pt x="5991550" y="2587474"/>
                  <a:pt x="5989066" y="2580024"/>
                  <a:pt x="5984099" y="2573401"/>
                </a:cubicBezTo>
                <a:cubicBezTo>
                  <a:pt x="5979132" y="2566778"/>
                  <a:pt x="5970646" y="2561190"/>
                  <a:pt x="5958642" y="2556637"/>
                </a:cubicBezTo>
                <a:cubicBezTo>
                  <a:pt x="5946638" y="2552083"/>
                  <a:pt x="5930702" y="2548565"/>
                  <a:pt x="5910834" y="2546081"/>
                </a:cubicBezTo>
                <a:cubicBezTo>
                  <a:pt x="5890965" y="2543598"/>
                  <a:pt x="5865715" y="2542356"/>
                  <a:pt x="5835085" y="2542356"/>
                </a:cubicBezTo>
                <a:close/>
                <a:moveTo>
                  <a:pt x="5206435" y="2542356"/>
                </a:moveTo>
                <a:cubicBezTo>
                  <a:pt x="5175804" y="2542356"/>
                  <a:pt x="5150555" y="2543598"/>
                  <a:pt x="5130686" y="2546081"/>
                </a:cubicBezTo>
                <a:cubicBezTo>
                  <a:pt x="5110818" y="2548565"/>
                  <a:pt x="5094882" y="2552083"/>
                  <a:pt x="5082878" y="2556637"/>
                </a:cubicBezTo>
                <a:cubicBezTo>
                  <a:pt x="5070874" y="2561190"/>
                  <a:pt x="5062388" y="2566778"/>
                  <a:pt x="5057421" y="2573401"/>
                </a:cubicBezTo>
                <a:cubicBezTo>
                  <a:pt x="5052454" y="2580024"/>
                  <a:pt x="5049970" y="2587474"/>
                  <a:pt x="5049970" y="2595753"/>
                </a:cubicBezTo>
                <a:lnTo>
                  <a:pt x="5049970" y="4228699"/>
                </a:lnTo>
                <a:cubicBezTo>
                  <a:pt x="5049970" y="4236978"/>
                  <a:pt x="5052454" y="4244222"/>
                  <a:pt x="5057421" y="4250431"/>
                </a:cubicBezTo>
                <a:cubicBezTo>
                  <a:pt x="5062388" y="4256640"/>
                  <a:pt x="5070874" y="4261814"/>
                  <a:pt x="5082878" y="4265953"/>
                </a:cubicBezTo>
                <a:cubicBezTo>
                  <a:pt x="5094882" y="4270092"/>
                  <a:pt x="5110818" y="4273197"/>
                  <a:pt x="5130686" y="4275266"/>
                </a:cubicBezTo>
                <a:cubicBezTo>
                  <a:pt x="5150555" y="4277336"/>
                  <a:pt x="5175804" y="4278371"/>
                  <a:pt x="5206435" y="4278371"/>
                </a:cubicBezTo>
                <a:cubicBezTo>
                  <a:pt x="5237065" y="4278371"/>
                  <a:pt x="5262315" y="4277336"/>
                  <a:pt x="5282184" y="4275266"/>
                </a:cubicBezTo>
                <a:cubicBezTo>
                  <a:pt x="5302052" y="4273197"/>
                  <a:pt x="5317989" y="4270092"/>
                  <a:pt x="5329993" y="4265953"/>
                </a:cubicBezTo>
                <a:cubicBezTo>
                  <a:pt x="5341996" y="4261814"/>
                  <a:pt x="5350482" y="4256640"/>
                  <a:pt x="5355449" y="4250431"/>
                </a:cubicBezTo>
                <a:cubicBezTo>
                  <a:pt x="5360417" y="4244222"/>
                  <a:pt x="5362900" y="4236978"/>
                  <a:pt x="5362900" y="4228699"/>
                </a:cubicBezTo>
                <a:lnTo>
                  <a:pt x="5362900" y="2595753"/>
                </a:lnTo>
                <a:cubicBezTo>
                  <a:pt x="5362900" y="2587474"/>
                  <a:pt x="5360417" y="2580024"/>
                  <a:pt x="5355449" y="2573401"/>
                </a:cubicBezTo>
                <a:cubicBezTo>
                  <a:pt x="5350482" y="2566778"/>
                  <a:pt x="5341996" y="2561190"/>
                  <a:pt x="5329993" y="2556637"/>
                </a:cubicBezTo>
                <a:cubicBezTo>
                  <a:pt x="5317989" y="2552083"/>
                  <a:pt x="5302052" y="2548565"/>
                  <a:pt x="5282184" y="2546081"/>
                </a:cubicBezTo>
                <a:cubicBezTo>
                  <a:pt x="5262315" y="2543598"/>
                  <a:pt x="5237065" y="2542356"/>
                  <a:pt x="5206435" y="2542356"/>
                </a:cubicBezTo>
                <a:close/>
                <a:moveTo>
                  <a:pt x="3149035" y="2542356"/>
                </a:moveTo>
                <a:cubicBezTo>
                  <a:pt x="3118404" y="2542356"/>
                  <a:pt x="3093155" y="2543598"/>
                  <a:pt x="3073286" y="2546081"/>
                </a:cubicBezTo>
                <a:cubicBezTo>
                  <a:pt x="3053418" y="2548565"/>
                  <a:pt x="3037482" y="2552083"/>
                  <a:pt x="3025478" y="2556637"/>
                </a:cubicBezTo>
                <a:cubicBezTo>
                  <a:pt x="3013474" y="2561190"/>
                  <a:pt x="3004988" y="2566778"/>
                  <a:pt x="3000021" y="2573401"/>
                </a:cubicBezTo>
                <a:cubicBezTo>
                  <a:pt x="2995054" y="2580024"/>
                  <a:pt x="2992570" y="2587474"/>
                  <a:pt x="2992570" y="2595753"/>
                </a:cubicBezTo>
                <a:lnTo>
                  <a:pt x="2992570" y="4228699"/>
                </a:lnTo>
                <a:cubicBezTo>
                  <a:pt x="2992570" y="4236978"/>
                  <a:pt x="2995054" y="4244222"/>
                  <a:pt x="3000021" y="4250431"/>
                </a:cubicBezTo>
                <a:cubicBezTo>
                  <a:pt x="3004988" y="4256640"/>
                  <a:pt x="3013474" y="4261814"/>
                  <a:pt x="3025478" y="4265953"/>
                </a:cubicBezTo>
                <a:cubicBezTo>
                  <a:pt x="3037482" y="4270092"/>
                  <a:pt x="3053418" y="4273197"/>
                  <a:pt x="3073286" y="4275266"/>
                </a:cubicBezTo>
                <a:cubicBezTo>
                  <a:pt x="3093155" y="4277336"/>
                  <a:pt x="3118404" y="4278371"/>
                  <a:pt x="3149035" y="4278371"/>
                </a:cubicBezTo>
                <a:cubicBezTo>
                  <a:pt x="3179666" y="4278371"/>
                  <a:pt x="3204915" y="4277336"/>
                  <a:pt x="3224784" y="4275266"/>
                </a:cubicBezTo>
                <a:cubicBezTo>
                  <a:pt x="3244653" y="4273197"/>
                  <a:pt x="3260589" y="4270092"/>
                  <a:pt x="3272593" y="4265953"/>
                </a:cubicBezTo>
                <a:cubicBezTo>
                  <a:pt x="3284597" y="4261814"/>
                  <a:pt x="3293082" y="4256640"/>
                  <a:pt x="3298050" y="4250431"/>
                </a:cubicBezTo>
                <a:cubicBezTo>
                  <a:pt x="3303017" y="4244222"/>
                  <a:pt x="3305500" y="4236978"/>
                  <a:pt x="3305500" y="4228699"/>
                </a:cubicBezTo>
                <a:lnTo>
                  <a:pt x="3305500" y="2595753"/>
                </a:lnTo>
                <a:cubicBezTo>
                  <a:pt x="3305500" y="2587474"/>
                  <a:pt x="3303017" y="2580024"/>
                  <a:pt x="3298050" y="2573401"/>
                </a:cubicBezTo>
                <a:cubicBezTo>
                  <a:pt x="3293082" y="2566778"/>
                  <a:pt x="3284597" y="2561190"/>
                  <a:pt x="3272593" y="2556637"/>
                </a:cubicBezTo>
                <a:cubicBezTo>
                  <a:pt x="3260589" y="2552083"/>
                  <a:pt x="3244653" y="2548565"/>
                  <a:pt x="3224784" y="2546081"/>
                </a:cubicBezTo>
                <a:cubicBezTo>
                  <a:pt x="3204915" y="2543598"/>
                  <a:pt x="3179666" y="2542356"/>
                  <a:pt x="3149035" y="2542356"/>
                </a:cubicBezTo>
                <a:close/>
                <a:moveTo>
                  <a:pt x="4070746" y="2532422"/>
                </a:moveTo>
                <a:cubicBezTo>
                  <a:pt x="4003690" y="2532422"/>
                  <a:pt x="3945533" y="2541942"/>
                  <a:pt x="3896276" y="2560983"/>
                </a:cubicBezTo>
                <a:cubicBezTo>
                  <a:pt x="3847018" y="2580024"/>
                  <a:pt x="3806453" y="2608377"/>
                  <a:pt x="3774580" y="2646045"/>
                </a:cubicBezTo>
                <a:cubicBezTo>
                  <a:pt x="3742709" y="2683712"/>
                  <a:pt x="3719321" y="2730900"/>
                  <a:pt x="3704420" y="2787608"/>
                </a:cubicBezTo>
                <a:cubicBezTo>
                  <a:pt x="3689518" y="2844317"/>
                  <a:pt x="3682068" y="2910338"/>
                  <a:pt x="3682068" y="2985673"/>
                </a:cubicBezTo>
                <a:lnTo>
                  <a:pt x="3682068" y="3078807"/>
                </a:lnTo>
                <a:lnTo>
                  <a:pt x="3544229" y="3078807"/>
                </a:lnTo>
                <a:cubicBezTo>
                  <a:pt x="3535951" y="3078807"/>
                  <a:pt x="3528707" y="3080877"/>
                  <a:pt x="3522498" y="3085016"/>
                </a:cubicBezTo>
                <a:cubicBezTo>
                  <a:pt x="3516289" y="3089155"/>
                  <a:pt x="3511322" y="3095985"/>
                  <a:pt x="3507597" y="3105505"/>
                </a:cubicBezTo>
                <a:cubicBezTo>
                  <a:pt x="3503872" y="3115026"/>
                  <a:pt x="3500974" y="3128064"/>
                  <a:pt x="3498904" y="3144622"/>
                </a:cubicBezTo>
                <a:cubicBezTo>
                  <a:pt x="3496835" y="3161179"/>
                  <a:pt x="3495800" y="3181461"/>
                  <a:pt x="3495800" y="3205469"/>
                </a:cubicBezTo>
                <a:cubicBezTo>
                  <a:pt x="3495800" y="3251001"/>
                  <a:pt x="3499733" y="3283494"/>
                  <a:pt x="3507597" y="3302949"/>
                </a:cubicBezTo>
                <a:cubicBezTo>
                  <a:pt x="3515462" y="3322404"/>
                  <a:pt x="3527259" y="3332131"/>
                  <a:pt x="3542988" y="3332131"/>
                </a:cubicBezTo>
                <a:lnTo>
                  <a:pt x="3682068" y="3332131"/>
                </a:lnTo>
                <a:lnTo>
                  <a:pt x="3682068" y="4228699"/>
                </a:lnTo>
                <a:cubicBezTo>
                  <a:pt x="3682068" y="4236978"/>
                  <a:pt x="3684345" y="4244222"/>
                  <a:pt x="3688898" y="4250431"/>
                </a:cubicBezTo>
                <a:cubicBezTo>
                  <a:pt x="3693451" y="4256640"/>
                  <a:pt x="3701729" y="4261814"/>
                  <a:pt x="3713733" y="4265953"/>
                </a:cubicBezTo>
                <a:cubicBezTo>
                  <a:pt x="3725737" y="4270092"/>
                  <a:pt x="3741881" y="4273197"/>
                  <a:pt x="3762163" y="4275266"/>
                </a:cubicBezTo>
                <a:cubicBezTo>
                  <a:pt x="3782445" y="4277336"/>
                  <a:pt x="3807488" y="4278371"/>
                  <a:pt x="3837291" y="4278371"/>
                </a:cubicBezTo>
                <a:cubicBezTo>
                  <a:pt x="3867093" y="4278371"/>
                  <a:pt x="3892344" y="4277336"/>
                  <a:pt x="3913039" y="4275266"/>
                </a:cubicBezTo>
                <a:cubicBezTo>
                  <a:pt x="3933736" y="4273197"/>
                  <a:pt x="3949879" y="4270092"/>
                  <a:pt x="3961469" y="4265953"/>
                </a:cubicBezTo>
                <a:cubicBezTo>
                  <a:pt x="3973060" y="4261814"/>
                  <a:pt x="3981338" y="4256640"/>
                  <a:pt x="3986305" y="4250431"/>
                </a:cubicBezTo>
                <a:cubicBezTo>
                  <a:pt x="3991272" y="4244222"/>
                  <a:pt x="3993755" y="4236978"/>
                  <a:pt x="3993755" y="4228699"/>
                </a:cubicBezTo>
                <a:lnTo>
                  <a:pt x="3993755" y="3332131"/>
                </a:lnTo>
                <a:lnTo>
                  <a:pt x="4196166" y="3332131"/>
                </a:lnTo>
                <a:cubicBezTo>
                  <a:pt x="4211897" y="3332131"/>
                  <a:pt x="4223900" y="3322404"/>
                  <a:pt x="4232179" y="3302949"/>
                </a:cubicBezTo>
                <a:cubicBezTo>
                  <a:pt x="4240457" y="3283494"/>
                  <a:pt x="4244596" y="3251001"/>
                  <a:pt x="4244596" y="3205469"/>
                </a:cubicBezTo>
                <a:cubicBezTo>
                  <a:pt x="4244596" y="3181461"/>
                  <a:pt x="4243561" y="3161179"/>
                  <a:pt x="4241491" y="3144622"/>
                </a:cubicBezTo>
                <a:cubicBezTo>
                  <a:pt x="4239422" y="3128064"/>
                  <a:pt x="4236318" y="3115026"/>
                  <a:pt x="4232179" y="3105505"/>
                </a:cubicBezTo>
                <a:cubicBezTo>
                  <a:pt x="4228039" y="3095985"/>
                  <a:pt x="4222865" y="3089155"/>
                  <a:pt x="4216656" y="3085016"/>
                </a:cubicBezTo>
                <a:cubicBezTo>
                  <a:pt x="4210447" y="3080877"/>
                  <a:pt x="4203617" y="3078807"/>
                  <a:pt x="4196166" y="3078807"/>
                </a:cubicBezTo>
                <a:lnTo>
                  <a:pt x="3993755" y="3078807"/>
                </a:lnTo>
                <a:lnTo>
                  <a:pt x="3993755" y="2976981"/>
                </a:lnTo>
                <a:cubicBezTo>
                  <a:pt x="3993755" y="2941383"/>
                  <a:pt x="3996239" y="2911373"/>
                  <a:pt x="4001206" y="2886951"/>
                </a:cubicBezTo>
                <a:cubicBezTo>
                  <a:pt x="4006173" y="2862529"/>
                  <a:pt x="4014038" y="2842661"/>
                  <a:pt x="4024800" y="2827346"/>
                </a:cubicBezTo>
                <a:cubicBezTo>
                  <a:pt x="4035562" y="2812030"/>
                  <a:pt x="4049015" y="2800854"/>
                  <a:pt x="4065158" y="2793817"/>
                </a:cubicBezTo>
                <a:cubicBezTo>
                  <a:pt x="4081301" y="2786781"/>
                  <a:pt x="4100549" y="2783262"/>
                  <a:pt x="4122901" y="2783262"/>
                </a:cubicBezTo>
                <a:cubicBezTo>
                  <a:pt x="4141942" y="2783262"/>
                  <a:pt x="4158499" y="2784711"/>
                  <a:pt x="4172572" y="2787608"/>
                </a:cubicBezTo>
                <a:cubicBezTo>
                  <a:pt x="4186646" y="2790506"/>
                  <a:pt x="4198858" y="2793610"/>
                  <a:pt x="4209205" y="2796922"/>
                </a:cubicBezTo>
                <a:cubicBezTo>
                  <a:pt x="4219554" y="2800233"/>
                  <a:pt x="4228246" y="2803338"/>
                  <a:pt x="4235283" y="2806235"/>
                </a:cubicBezTo>
                <a:cubicBezTo>
                  <a:pt x="4242320" y="2809133"/>
                  <a:pt x="4248735" y="2810581"/>
                  <a:pt x="4254530" y="2810581"/>
                </a:cubicBezTo>
                <a:cubicBezTo>
                  <a:pt x="4259498" y="2810581"/>
                  <a:pt x="4264051" y="2809133"/>
                  <a:pt x="4268190" y="2806235"/>
                </a:cubicBezTo>
                <a:cubicBezTo>
                  <a:pt x="4272329" y="2803338"/>
                  <a:pt x="4276054" y="2797957"/>
                  <a:pt x="4279366" y="2790092"/>
                </a:cubicBezTo>
                <a:cubicBezTo>
                  <a:pt x="4282677" y="2782227"/>
                  <a:pt x="4285161" y="2771051"/>
                  <a:pt x="4286816" y="2756564"/>
                </a:cubicBezTo>
                <a:cubicBezTo>
                  <a:pt x="4288473" y="2742076"/>
                  <a:pt x="4289300" y="2722829"/>
                  <a:pt x="4289300" y="2698821"/>
                </a:cubicBezTo>
                <a:cubicBezTo>
                  <a:pt x="4289300" y="2674813"/>
                  <a:pt x="4288473" y="2654738"/>
                  <a:pt x="4286816" y="2638594"/>
                </a:cubicBezTo>
                <a:cubicBezTo>
                  <a:pt x="4285161" y="2622451"/>
                  <a:pt x="4282471" y="2609205"/>
                  <a:pt x="4278745" y="2598857"/>
                </a:cubicBezTo>
                <a:cubicBezTo>
                  <a:pt x="4275019" y="2588509"/>
                  <a:pt x="4270260" y="2580644"/>
                  <a:pt x="4264465" y="2575263"/>
                </a:cubicBezTo>
                <a:cubicBezTo>
                  <a:pt x="4258670" y="2569882"/>
                  <a:pt x="4247494" y="2564087"/>
                  <a:pt x="4230936" y="2557878"/>
                </a:cubicBezTo>
                <a:cubicBezTo>
                  <a:pt x="4214379" y="2551669"/>
                  <a:pt x="4191614" y="2545874"/>
                  <a:pt x="4162638" y="2540493"/>
                </a:cubicBezTo>
                <a:cubicBezTo>
                  <a:pt x="4133664" y="2535112"/>
                  <a:pt x="4103033" y="2532422"/>
                  <a:pt x="4070746" y="253242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sk-SK" sz="20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78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3BFB99B-8DDB-1CD2-FAB1-5B35440D8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sk-SK" sz="4200" b="1" dirty="0"/>
              <a:t>Vedia zabezpečiť spracovanie dobierok? 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C5A7729-FB28-E319-E9AE-B49B31793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sk-SK" sz="2000" dirty="0"/>
              <a:t>V niektorých krajinách Európy stále dominuje platobná metóda </a:t>
            </a:r>
            <a:r>
              <a:rPr lang="sk-SK" sz="2000" b="1" dirty="0"/>
              <a:t>„dobierka“. </a:t>
            </a:r>
          </a:p>
          <a:p>
            <a:r>
              <a:rPr lang="sk-SK" sz="2000" dirty="0"/>
              <a:t>Aj v krajinách, kde nemá vysoké postavenie funguje ako zaujímavý benefit.</a:t>
            </a:r>
          </a:p>
          <a:p>
            <a:r>
              <a:rPr lang="sk-SK" sz="2000" dirty="0"/>
              <a:t>Celoeurópske dobierkové riešenie tak prináša zaujímavý nástroj, ako </a:t>
            </a:r>
            <a:r>
              <a:rPr lang="sk-SK" sz="2000" b="1" dirty="0"/>
              <a:t>osloviť lokálnych, ale aj zahraničných zákazníkov</a:t>
            </a:r>
            <a:r>
              <a:rPr lang="sk-SK" sz="2000" dirty="0"/>
              <a:t>. 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02422C30-07A7-F65C-718C-9C6544CF2E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" r="3065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34027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06D0193-FACF-BC58-03D9-CAAB7042B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sk-SK" sz="3400" b="1" dirty="0"/>
              <a:t>Vie </a:t>
            </a:r>
            <a:r>
              <a:rPr lang="sk-SK" sz="3400" b="1" dirty="0" err="1"/>
              <a:t>fulfillmentový</a:t>
            </a:r>
            <a:r>
              <a:rPr lang="sk-SK" sz="3400" b="1" dirty="0"/>
              <a:t> partner zvládnuť sezónne a pondelkové </a:t>
            </a:r>
            <a:r>
              <a:rPr lang="sk-SK" sz="3400" b="1" dirty="0" err="1"/>
              <a:t>peaky</a:t>
            </a:r>
            <a:r>
              <a:rPr lang="sk-SK" sz="3400" b="1" dirty="0"/>
              <a:t>?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2204416-6039-433C-CC54-D462F167C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sk-SK" sz="2000" b="1" dirty="0"/>
              <a:t>Pondelkové tlaky objednávok, akcie, či sezónne </a:t>
            </a:r>
            <a:r>
              <a:rPr lang="sk-SK" sz="2000" b="1" dirty="0" err="1"/>
              <a:t>peaky</a:t>
            </a:r>
            <a:r>
              <a:rPr lang="sk-SK" sz="2000" b="1" dirty="0"/>
              <a:t> </a:t>
            </a:r>
            <a:r>
              <a:rPr lang="sk-SK" sz="2000" dirty="0"/>
              <a:t>sú pravidelnou výzvou pre e-</a:t>
            </a:r>
            <a:r>
              <a:rPr lang="sk-SK" sz="2000" dirty="0" err="1"/>
              <a:t>commerce</a:t>
            </a:r>
            <a:r>
              <a:rPr lang="sk-SK" sz="2000" dirty="0"/>
              <a:t> logistiku. </a:t>
            </a:r>
          </a:p>
          <a:p>
            <a:r>
              <a:rPr lang="sk-SK" sz="2000" dirty="0"/>
              <a:t>Ich nezvládnutie znamená nespokojnosť a stratu zákazníkov. </a:t>
            </a:r>
          </a:p>
          <a:p>
            <a:r>
              <a:rPr lang="sk-SK" sz="2000" dirty="0"/>
              <a:t>Príprava a kapacity </a:t>
            </a:r>
            <a:r>
              <a:rPr lang="sk-SK" sz="2000" dirty="0" err="1"/>
              <a:t>fulfillmentového</a:t>
            </a:r>
            <a:r>
              <a:rPr lang="sk-SK" sz="2000" dirty="0"/>
              <a:t> partnera na tieto objednávkové tlaky sú tak dôležitým prvkom úspechu.</a:t>
            </a:r>
          </a:p>
          <a:p>
            <a:pPr marL="0" indent="0">
              <a:buNone/>
            </a:pPr>
            <a:endParaRPr lang="sk-SK" sz="2000" dirty="0"/>
          </a:p>
        </p:txBody>
      </p:sp>
      <p:pic>
        <p:nvPicPr>
          <p:cNvPr id="5" name="Obrázok 4" descr="Obrázok, na ktorom je niekoľko&#10;&#10;Automaticky generovaný popis">
            <a:extLst>
              <a:ext uri="{FF2B5EF4-FFF2-40B4-BE49-F238E27FC236}">
                <a16:creationId xmlns:a16="http://schemas.microsoft.com/office/drawing/2014/main" id="{680A2E6A-0361-4F7D-6F4D-4E49D72D4A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7" r="18203" b="-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6705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7079A33-C9F9-A9B3-BD25-A9B463EB9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sk-SK" sz="3400" b="1" dirty="0"/>
              <a:t>Postarajú sa o vrátené zásielky? Aké majú ďalšie doplnkové služby?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FA9637C-324B-5130-451B-989D98D14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sk-SK" sz="1500" dirty="0"/>
              <a:t>Nie všetky zásielky si zákazník prevezme, prípadne vráti objednaný tovar. </a:t>
            </a:r>
          </a:p>
          <a:p>
            <a:r>
              <a:rPr lang="sk-SK" sz="1500" dirty="0"/>
              <a:t>Úlohou </a:t>
            </a:r>
            <a:r>
              <a:rPr lang="sk-SK" sz="1500" dirty="0" err="1"/>
              <a:t>fulfillmentu</a:t>
            </a:r>
            <a:r>
              <a:rPr lang="sk-SK" sz="1500" dirty="0"/>
              <a:t> je </a:t>
            </a:r>
            <a:r>
              <a:rPr lang="sk-SK" sz="1500" b="1" dirty="0"/>
              <a:t>spracovať a zaznamenať tieto vrátené alebo nedoručené zásielky</a:t>
            </a:r>
            <a:r>
              <a:rPr lang="sk-SK" sz="1500" dirty="0"/>
              <a:t>. </a:t>
            </a:r>
          </a:p>
          <a:p>
            <a:r>
              <a:rPr lang="sk-SK" sz="1500" dirty="0"/>
              <a:t>Potreby e-</a:t>
            </a:r>
            <a:r>
              <a:rPr lang="sk-SK" sz="1500" dirty="0" err="1"/>
              <a:t>shopov</a:t>
            </a:r>
            <a:r>
              <a:rPr lang="sk-SK" sz="1500" dirty="0"/>
              <a:t> sa odlišujú a niekedy treba k základným službám pridať aj doplnkové. Tie môžu byť: </a:t>
            </a:r>
          </a:p>
          <a:p>
            <a:pPr lvl="1"/>
            <a:r>
              <a:rPr lang="sk-SK" sz="1500" dirty="0" err="1"/>
              <a:t>Brandingové</a:t>
            </a:r>
            <a:r>
              <a:rPr lang="sk-SK" sz="1500" dirty="0"/>
              <a:t> balenie,</a:t>
            </a:r>
          </a:p>
          <a:p>
            <a:pPr lvl="1"/>
            <a:r>
              <a:rPr lang="sk-SK" sz="1500" dirty="0"/>
              <a:t>Etiketovanie,</a:t>
            </a:r>
          </a:p>
          <a:p>
            <a:pPr lvl="1"/>
            <a:r>
              <a:rPr lang="sk-SK" sz="1500" dirty="0"/>
              <a:t>Pridávanie propagačných materiálov,</a:t>
            </a:r>
          </a:p>
          <a:p>
            <a:pPr lvl="1"/>
            <a:r>
              <a:rPr lang="sk-SK" sz="1500" dirty="0"/>
              <a:t>Iné.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A369615B-1153-9248-8B9A-481C3C8522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70723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B697B47-7756-0C7D-F3B8-12F81EFDB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sk-SK" sz="3000" b="1" dirty="0"/>
              <a:t>Vie sa informačný systém integrovať s e-</a:t>
            </a:r>
            <a:r>
              <a:rPr lang="sk-SK" sz="3000" b="1" dirty="0" err="1"/>
              <a:t>shopom</a:t>
            </a:r>
            <a:r>
              <a:rPr lang="sk-SK" sz="3000" b="1" dirty="0"/>
              <a:t>, prípadne inými e-</a:t>
            </a:r>
            <a:r>
              <a:rPr lang="sk-SK" sz="3000" b="1" dirty="0" err="1"/>
              <a:t>commerce</a:t>
            </a:r>
            <a:r>
              <a:rPr lang="sk-SK" sz="3000" b="1" dirty="0"/>
              <a:t> platformami?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FB8FB32-7B6A-B7B5-1B65-1211AD667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sk-SK" sz="1500" dirty="0"/>
              <a:t>Informačný systém musí byť pripravený na </a:t>
            </a:r>
            <a:r>
              <a:rPr lang="sk-SK" sz="1500" b="1" dirty="0"/>
              <a:t>integráciu s e-</a:t>
            </a:r>
            <a:r>
              <a:rPr lang="sk-SK" sz="1500" b="1" dirty="0" err="1"/>
              <a:t>shopom</a:t>
            </a:r>
            <a:r>
              <a:rPr lang="sk-SK" sz="1500" b="1" dirty="0"/>
              <a:t>, </a:t>
            </a:r>
            <a:r>
              <a:rPr lang="sk-SK" sz="1500" b="1" dirty="0" err="1"/>
              <a:t>marketplaces</a:t>
            </a:r>
            <a:r>
              <a:rPr lang="sk-SK" sz="1500" b="1" dirty="0"/>
              <a:t> či integračnými aplikáciami</a:t>
            </a:r>
            <a:r>
              <a:rPr lang="sk-SK" sz="1500" dirty="0"/>
              <a:t>. </a:t>
            </a:r>
          </a:p>
          <a:p>
            <a:r>
              <a:rPr lang="sk-SK" sz="1500" dirty="0"/>
              <a:t>Možnosti integrácie vám v budúcnosti môžu uľahčiť prechod </a:t>
            </a:r>
            <a:r>
              <a:rPr lang="sk-SK" sz="1500" b="1" dirty="0"/>
              <a:t>na zahraničné trhy alebo rôzne e-</a:t>
            </a:r>
            <a:r>
              <a:rPr lang="sk-SK" sz="1500" b="1" dirty="0" err="1"/>
              <a:t>commerce</a:t>
            </a:r>
            <a:r>
              <a:rPr lang="sk-SK" sz="1500" b="1" dirty="0"/>
              <a:t> platformy</a:t>
            </a:r>
            <a:r>
              <a:rPr lang="sk-SK" sz="1500" dirty="0"/>
              <a:t>, ako sú napríklad </a:t>
            </a:r>
            <a:r>
              <a:rPr lang="sk-SK" sz="1500" dirty="0" err="1"/>
              <a:t>BaseLinker</a:t>
            </a:r>
            <a:r>
              <a:rPr lang="sk-SK" sz="1500" dirty="0"/>
              <a:t>, </a:t>
            </a:r>
            <a:r>
              <a:rPr lang="sk-SK" sz="1500" dirty="0" err="1"/>
              <a:t>Shopify</a:t>
            </a:r>
            <a:r>
              <a:rPr lang="sk-SK" sz="1500" dirty="0"/>
              <a:t>, Amazon, </a:t>
            </a:r>
            <a:r>
              <a:rPr lang="sk-SK" sz="1500" dirty="0" err="1"/>
              <a:t>WooCommerce</a:t>
            </a:r>
            <a:r>
              <a:rPr lang="sk-SK" sz="1500" dirty="0"/>
              <a:t> a veľa ďalších. </a:t>
            </a:r>
          </a:p>
          <a:p>
            <a:r>
              <a:rPr lang="sk-SK" sz="1500" dirty="0"/>
              <a:t>Ak predávate cez Amazon, oplatí sa zistiť, či spoločnosť ponúka možnosť </a:t>
            </a:r>
            <a:r>
              <a:rPr lang="sk-SK" sz="1500" b="1" dirty="0"/>
              <a:t>FBA (</a:t>
            </a:r>
            <a:r>
              <a:rPr lang="sk-SK" sz="1500" b="1" dirty="0" err="1"/>
              <a:t>Fulfillment</a:t>
            </a:r>
            <a:r>
              <a:rPr lang="sk-SK" sz="1500" b="1" dirty="0"/>
              <a:t> by Amazon)</a:t>
            </a:r>
            <a:r>
              <a:rPr lang="sk-SK" sz="1500" dirty="0"/>
              <a:t> teda prípravu zásielok pre Amazon a iné </a:t>
            </a:r>
            <a:r>
              <a:rPr lang="sk-SK" sz="1500" b="1" dirty="0"/>
              <a:t>e-</a:t>
            </a:r>
            <a:r>
              <a:rPr lang="sk-SK" sz="1500" b="1" dirty="0" err="1"/>
              <a:t>commerce</a:t>
            </a:r>
            <a:r>
              <a:rPr lang="sk-SK" sz="1500" b="1" dirty="0"/>
              <a:t> platformy</a:t>
            </a:r>
            <a:r>
              <a:rPr lang="sk-SK" sz="1500" dirty="0"/>
              <a:t>.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DDF931FC-EF30-3894-C315-B73781C73B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3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61515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6D4E098-2068-CA5A-A6CA-7BD05FBFE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sk-SK" sz="4200" b="1" dirty="0"/>
              <a:t>Za aké služby sa účtuje a ako prebieha platenie?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1CB39F4-AA84-0CEE-6CE1-B3B41F4C0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sk-SK" sz="1700" dirty="0"/>
              <a:t>Faktúra môže byť rozdelená </a:t>
            </a:r>
            <a:r>
              <a:rPr lang="sk-SK" sz="1700" b="1" dirty="0"/>
              <a:t>na jednotlivé položky a úkony alebo na balíky služieb</a:t>
            </a:r>
            <a:r>
              <a:rPr lang="sk-SK" sz="1700" dirty="0"/>
              <a:t>. </a:t>
            </a:r>
          </a:p>
          <a:p>
            <a:r>
              <a:rPr lang="sk-SK" sz="1700" dirty="0"/>
              <a:t>Čím menší chaos na faktúre, tým väčšia istota, že nič nepreplácate.</a:t>
            </a:r>
          </a:p>
          <a:p>
            <a:r>
              <a:rPr lang="sk-SK" sz="1700" dirty="0"/>
              <a:t>Zistite, ako často </a:t>
            </a:r>
            <a:r>
              <a:rPr lang="sk-SK" sz="1700" b="1" dirty="0"/>
              <a:t>prebieha fakturovanie služieb</a:t>
            </a:r>
            <a:r>
              <a:rPr lang="sk-SK" sz="1700" dirty="0"/>
              <a:t>, ale aj v akej frekvencii spoločnosť </a:t>
            </a:r>
            <a:r>
              <a:rPr lang="sk-SK" sz="1700" b="1" dirty="0"/>
              <a:t>vypláca peniaze za dobierky</a:t>
            </a:r>
            <a:r>
              <a:rPr lang="sk-SK" sz="1700" dirty="0"/>
              <a:t>.</a:t>
            </a:r>
          </a:p>
        </p:txBody>
      </p:sp>
      <p:pic>
        <p:nvPicPr>
          <p:cNvPr id="5" name="Obrázok 4" descr="Obrázok, na ktorom je text, vizitka&#10;&#10;Automaticky generovaný popis">
            <a:extLst>
              <a:ext uri="{FF2B5EF4-FFF2-40B4-BE49-F238E27FC236}">
                <a16:creationId xmlns:a16="http://schemas.microsoft.com/office/drawing/2014/main" id="{44E0284D-D8FF-9F81-4086-2210181B94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5" r="20434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016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C7512D2-1B11-8710-58E7-AF347FDD8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sk-SK" sz="3400" b="1" dirty="0"/>
              <a:t>Majú skúsenosti s klientami, ktorí majú podobné produkty alebo potreby?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5465E25-672D-D0FA-307D-E87AD2DD6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sk-SK" sz="1700" dirty="0"/>
              <a:t>Každý e-</a:t>
            </a:r>
            <a:r>
              <a:rPr lang="sk-SK" sz="1700" dirty="0" err="1"/>
              <a:t>shop</a:t>
            </a:r>
            <a:r>
              <a:rPr lang="sk-SK" sz="1700" dirty="0"/>
              <a:t> je iný, ale v niektorých prvkoch môže byť podobný. </a:t>
            </a:r>
          </a:p>
          <a:p>
            <a:r>
              <a:rPr lang="sk-SK" sz="1700" dirty="0"/>
              <a:t>Špeciálne potreby si vyžadujú špeciálnejšie služby. Ak má 3PL spoločnosť </a:t>
            </a:r>
            <a:r>
              <a:rPr lang="sk-SK" sz="1700" b="1" dirty="0"/>
              <a:t>skúsenosť s podobnými požiadavkami, je vysoká pravdepodobnosť, že dokáže rýchlo a efektívne reagovať na potreby e-</a:t>
            </a:r>
            <a:r>
              <a:rPr lang="sk-SK" sz="1700" b="1" dirty="0" err="1"/>
              <a:t>shopu</a:t>
            </a:r>
            <a:r>
              <a:rPr lang="sk-SK" sz="1700" dirty="0"/>
              <a:t>.</a:t>
            </a:r>
          </a:p>
          <a:p>
            <a:r>
              <a:rPr lang="sk-SK" sz="1700" dirty="0" err="1"/>
              <a:t>Fulfillment</a:t>
            </a:r>
            <a:r>
              <a:rPr lang="sk-SK" sz="1700" dirty="0"/>
              <a:t> tak môže vedieť, ale aj nemusí, pracovať napríklad s elektronikou, textilom, potravinami a podobne.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CDECAEF9-6808-4955-4128-F71DD0A028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" t="1" r="30642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61003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E02CE3B-29CF-1F56-99AD-5E1465BD8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sk-SK" sz="3400" b="1" dirty="0"/>
              <a:t>Ako dlho sú vo </a:t>
            </a:r>
            <a:r>
              <a:rPr lang="sk-SK" sz="3400" b="1" dirty="0" err="1"/>
              <a:t>fulfillmentovom</a:t>
            </a:r>
            <a:r>
              <a:rPr lang="sk-SK" sz="3400" b="1" dirty="0"/>
              <a:t> biznise, aké majú výsledky a je ich biznis stabilný?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7AD3861-703F-2FB7-25FC-C40E4835E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sk-SK" sz="1700" dirty="0"/>
              <a:t>Roky skúseností sú zárukou spoľahlivých služieb.</a:t>
            </a:r>
          </a:p>
          <a:p>
            <a:r>
              <a:rPr lang="sk-SK" sz="1700" b="1" dirty="0"/>
              <a:t>Investície do modernizácie a rozširovania vozových, skladových, či ostatných kapacít</a:t>
            </a:r>
            <a:r>
              <a:rPr lang="sk-SK" sz="1700" dirty="0"/>
              <a:t> sú významným ukazovateľom cieľov spoločnosti.</a:t>
            </a:r>
          </a:p>
          <a:p>
            <a:r>
              <a:rPr lang="sk-SK" sz="1700" dirty="0"/>
              <a:t>E-</a:t>
            </a:r>
            <a:r>
              <a:rPr lang="sk-SK" sz="1700" dirty="0" err="1"/>
              <a:t>commerce</a:t>
            </a:r>
            <a:r>
              <a:rPr lang="sk-SK" sz="1700" dirty="0"/>
              <a:t> logistika sa neustále mení a vyvíja, preto </a:t>
            </a:r>
            <a:r>
              <a:rPr lang="sk-SK" sz="1700" b="1" dirty="0"/>
              <a:t>spoločnosť, ktorá neinovuje zaostáva za konkurenciou</a:t>
            </a:r>
            <a:r>
              <a:rPr lang="sk-SK" sz="1700" dirty="0"/>
              <a:t>. </a:t>
            </a:r>
          </a:p>
          <a:p>
            <a:r>
              <a:rPr lang="sk-SK" sz="1700" dirty="0"/>
              <a:t>Výsledky firmy sú ďalším ukazovateľom, ako spoločnosť napreduje či akú ma pred sebou budúcnosť.</a:t>
            </a:r>
          </a:p>
        </p:txBody>
      </p:sp>
      <p:pic>
        <p:nvPicPr>
          <p:cNvPr id="5" name="Obrázok 4" descr="Obrázok, na ktorom je text, vnútri, pracovný stôl&#10;&#10;Automaticky generovaný popis">
            <a:extLst>
              <a:ext uri="{FF2B5EF4-FFF2-40B4-BE49-F238E27FC236}">
                <a16:creationId xmlns:a16="http://schemas.microsoft.com/office/drawing/2014/main" id="{A8814F76-10C2-4772-4598-F13E465648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r="17644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94900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D566103-10E8-6E46-1DDC-C4F5C763D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sk-SK" sz="4600" b="1" dirty="0"/>
              <a:t>Lacný </a:t>
            </a:r>
            <a:r>
              <a:rPr lang="sk-SK" sz="4600" b="1" dirty="0" err="1"/>
              <a:t>fulfillment</a:t>
            </a:r>
            <a:r>
              <a:rPr lang="sk-SK" sz="4600" b="1" dirty="0"/>
              <a:t> sa nemusí oplatiť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42F655A-D7DE-4D20-C653-65913946C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48234"/>
            <a:ext cx="4243589" cy="4259055"/>
          </a:xfrm>
        </p:spPr>
        <p:txBody>
          <a:bodyPr>
            <a:noAutofit/>
          </a:bodyPr>
          <a:lstStyle/>
          <a:p>
            <a:r>
              <a:rPr lang="sk-SK" sz="1400" dirty="0"/>
              <a:t>Lacné </a:t>
            </a:r>
            <a:r>
              <a:rPr lang="sk-SK" sz="1400" dirty="0" err="1"/>
              <a:t>fulfillmentové</a:t>
            </a:r>
            <a:r>
              <a:rPr lang="sk-SK" sz="1400" dirty="0"/>
              <a:t> spoločnosti môžu ponúkať zaujímavé služby, avšak vo </a:t>
            </a:r>
            <a:r>
              <a:rPr lang="sk-SK" sz="1400" b="1" dirty="0"/>
              <a:t>väčšine prípadov a najmä z dlhodobé hľadiska nejde o udržateľné riešenie</a:t>
            </a:r>
            <a:r>
              <a:rPr lang="sk-SK" sz="1400" dirty="0"/>
              <a:t>. </a:t>
            </a:r>
          </a:p>
          <a:p>
            <a:r>
              <a:rPr lang="sk-SK" sz="1400" dirty="0"/>
              <a:t>Najväčšie riziká spojené so zlou a lacnou logistikou:</a:t>
            </a:r>
          </a:p>
          <a:p>
            <a:pPr lvl="1"/>
            <a:r>
              <a:rPr lang="sk-SK" sz="1300" b="1" dirty="0"/>
              <a:t>Omeškanie zásielok </a:t>
            </a:r>
            <a:r>
              <a:rPr lang="sk-SK" sz="1300" dirty="0"/>
              <a:t>– nespokojnosť zákazníkov, prechod zákazníkov ku konkurencii</a:t>
            </a:r>
          </a:p>
          <a:p>
            <a:pPr lvl="1"/>
            <a:r>
              <a:rPr lang="sk-SK" sz="1300" b="1" dirty="0"/>
              <a:t>Chybovosť</a:t>
            </a:r>
            <a:r>
              <a:rPr lang="sk-SK" sz="1300" dirty="0"/>
              <a:t> – nedostatky pri vychystávaní, balení a doručovaní objednávok</a:t>
            </a:r>
          </a:p>
          <a:p>
            <a:pPr lvl="1"/>
            <a:r>
              <a:rPr lang="sk-SK" sz="1300" b="1" dirty="0"/>
              <a:t>Nízky rozsah služieb </a:t>
            </a:r>
            <a:r>
              <a:rPr lang="sk-SK" sz="1300" dirty="0"/>
              <a:t>– slabá konkurencieschopnosť na e-</a:t>
            </a:r>
            <a:r>
              <a:rPr lang="sk-SK" sz="1300" dirty="0" err="1"/>
              <a:t>commerce</a:t>
            </a:r>
            <a:r>
              <a:rPr lang="sk-SK" sz="1300" dirty="0"/>
              <a:t> trhu bez komplexnej logistiky</a:t>
            </a:r>
          </a:p>
          <a:p>
            <a:pPr lvl="1"/>
            <a:r>
              <a:rPr lang="sk-SK" sz="1300" b="1" dirty="0"/>
              <a:t>Malé investície do automatizácie a informatizácie </a:t>
            </a:r>
            <a:r>
              <a:rPr lang="sk-SK" sz="1300" dirty="0"/>
              <a:t>– neschopnosť včas zvládať väčšie objemy objednávok</a:t>
            </a:r>
          </a:p>
          <a:p>
            <a:pPr lvl="1"/>
            <a:r>
              <a:rPr lang="sk-SK" sz="1300" b="1" dirty="0"/>
              <a:t>Zneužitie dobierok </a:t>
            </a:r>
            <a:r>
              <a:rPr lang="sk-SK" sz="1300" dirty="0"/>
              <a:t>– spôsobená prevádzkovou stratou lacného </a:t>
            </a:r>
            <a:r>
              <a:rPr lang="sk-SK" sz="1300" dirty="0" err="1"/>
              <a:t>fulfillmentu</a:t>
            </a:r>
            <a:endParaRPr lang="sk-SK" sz="1300" dirty="0"/>
          </a:p>
          <a:p>
            <a:pPr lvl="1"/>
            <a:r>
              <a:rPr lang="sk-SK" sz="1300" b="1" dirty="0"/>
              <a:t>Krach poskytovateľa </a:t>
            </a:r>
            <a:r>
              <a:rPr lang="sk-SK" sz="1300" b="1" dirty="0" err="1"/>
              <a:t>fulfillmentu</a:t>
            </a:r>
            <a:r>
              <a:rPr lang="sk-SK" sz="1300" b="1" dirty="0"/>
              <a:t> </a:t>
            </a:r>
            <a:r>
              <a:rPr lang="sk-SK" sz="1300" dirty="0"/>
              <a:t>– náhla strata logistického riešenia v e-</a:t>
            </a:r>
            <a:r>
              <a:rPr lang="sk-SK" sz="1300" dirty="0" err="1"/>
              <a:t>shope</a:t>
            </a:r>
            <a:r>
              <a:rPr lang="sk-SK" sz="1300" dirty="0"/>
              <a:t>, nutnosť hľadať okamžitú náhradu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EAD8BCA9-0A0B-6348-7BB5-D95A460DA3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7" t="611" r="13885" b="-61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33066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A1C5E07-CDF3-6BD4-0092-97F4A6F6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541520" cy="1956841"/>
          </a:xfrm>
        </p:spPr>
        <p:txBody>
          <a:bodyPr anchor="b">
            <a:normAutofit/>
          </a:bodyPr>
          <a:lstStyle/>
          <a:p>
            <a:pPr algn="ctr"/>
            <a:r>
              <a:rPr lang="sk-SK" sz="4200" b="1" dirty="0"/>
              <a:t>Zlatá stredná cesta </a:t>
            </a:r>
            <a:br>
              <a:rPr lang="sk-SK" sz="4200" b="1" dirty="0"/>
            </a:br>
            <a:r>
              <a:rPr lang="sk-SK" sz="4200" b="1" dirty="0"/>
              <a:t>– </a:t>
            </a:r>
            <a:br>
              <a:rPr lang="sk-SK" sz="4200" b="1" dirty="0"/>
            </a:br>
            <a:r>
              <a:rPr lang="sk-SK" sz="4200" b="1" dirty="0"/>
              <a:t>náklady v logistike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C349F79-032E-602F-880B-86254040C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sk-SK" sz="1500" b="1" dirty="0"/>
              <a:t>Nízke ceny veľa krát vedú k prevádzkovej strate</a:t>
            </a:r>
            <a:r>
              <a:rPr lang="sk-SK" sz="1500" dirty="0"/>
              <a:t>, čo sa následne odzrkadľuje na nulovej modernizácii, minimálnej investícii do automatizácie, zlepšovania služieb a tak postupného úpadku </a:t>
            </a:r>
            <a:r>
              <a:rPr lang="sk-SK" sz="1500" dirty="0" err="1"/>
              <a:t>fulfillmentu</a:t>
            </a:r>
            <a:r>
              <a:rPr lang="sk-SK" sz="1500" dirty="0"/>
              <a:t>.</a:t>
            </a:r>
          </a:p>
          <a:p>
            <a:r>
              <a:rPr lang="sk-SK" sz="1500" dirty="0"/>
              <a:t>Položky v e-</a:t>
            </a:r>
            <a:r>
              <a:rPr lang="sk-SK" sz="1500" dirty="0" err="1"/>
              <a:t>commerce</a:t>
            </a:r>
            <a:r>
              <a:rPr lang="sk-SK" sz="1500" dirty="0"/>
              <a:t> logistike skrátka stoja peniaze. Ak chce </a:t>
            </a:r>
            <a:r>
              <a:rPr lang="sk-SK" sz="1500" dirty="0" err="1"/>
              <a:t>fulfillment</a:t>
            </a:r>
            <a:r>
              <a:rPr lang="sk-SK" sz="1500" dirty="0"/>
              <a:t> ponúkať tie najlepšie služby na trhu, musí si v cene služieb zohľadniť </a:t>
            </a:r>
            <a:r>
              <a:rPr lang="sk-SK" sz="1500" b="1" dirty="0"/>
              <a:t>rôzne technológie, ktoré zvyšujú kvalitu, rozširovanie kapacít, dopravné riešenia, ale aj ľudskú pracovnú silu.</a:t>
            </a:r>
          </a:p>
          <a:p>
            <a:r>
              <a:rPr lang="sk-SK" sz="1500" dirty="0"/>
              <a:t>E-</a:t>
            </a:r>
            <a:r>
              <a:rPr lang="sk-SK" sz="1500" dirty="0" err="1"/>
              <a:t>shop</a:t>
            </a:r>
            <a:r>
              <a:rPr lang="sk-SK" sz="1500" dirty="0"/>
              <a:t> tieto výhody dokáže následne využiť pri službách pre zákazníkov, pričom má </a:t>
            </a:r>
            <a:r>
              <a:rPr lang="sk-SK" sz="1500" b="1" dirty="0"/>
              <a:t>pohodlné, komplexné a dlhodobé riešenie pre logistiku</a:t>
            </a:r>
            <a:r>
              <a:rPr lang="sk-SK" sz="1500" dirty="0"/>
              <a:t>.</a:t>
            </a:r>
          </a:p>
        </p:txBody>
      </p:sp>
      <p:pic>
        <p:nvPicPr>
          <p:cNvPr id="5" name="Obrázok 4" descr="Obrázok, na ktorom je vnútri&#10;&#10;Automaticky generovaný popis">
            <a:extLst>
              <a:ext uri="{FF2B5EF4-FFF2-40B4-BE49-F238E27FC236}">
                <a16:creationId xmlns:a16="http://schemas.microsoft.com/office/drawing/2014/main" id="{5DDF4BC3-8448-8808-3951-B607521531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1" r="1805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67587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0D11931-2C43-CBED-5BDE-23655758B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b="1" dirty="0" err="1"/>
              <a:t>Ďakujem</a:t>
            </a:r>
            <a:r>
              <a:rPr lang="en-US" sz="6600" b="1" dirty="0"/>
              <a:t> za </a:t>
            </a:r>
            <a:r>
              <a:rPr lang="en-US" sz="6600" b="1" dirty="0" err="1"/>
              <a:t>pozornosť</a:t>
            </a:r>
            <a:r>
              <a:rPr lang="sk-SK" sz="6600" b="1" dirty="0"/>
              <a:t>!</a:t>
            </a:r>
            <a:endParaRPr lang="en-US" sz="6600" b="1" dirty="0"/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D37596D9-E3C7-4D7E-3139-FFDAA12A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356" y="2642616"/>
            <a:ext cx="3605784" cy="3605784"/>
          </a:xfrm>
          <a:prstGeom prst="rect">
            <a:avLst/>
          </a:prstGeom>
        </p:spPr>
      </p:pic>
      <p:pic>
        <p:nvPicPr>
          <p:cNvPr id="5" name="Zástupný objekt pre obsah 4" descr="Obrázok, na ktorom je text, kreslený obrázok&#10;&#10;Automaticky generovaný popis">
            <a:extLst>
              <a:ext uri="{FF2B5EF4-FFF2-40B4-BE49-F238E27FC236}">
                <a16:creationId xmlns:a16="http://schemas.microsoft.com/office/drawing/2014/main" id="{9EBD978E-9CFF-2D93-002E-2972DD85D4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96" y="3757742"/>
            <a:ext cx="5614416" cy="1375531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B0373352-5F8E-A8FD-A697-F454A31600E8}"/>
              </a:ext>
            </a:extLst>
          </p:cNvPr>
          <p:cNvSpPr txBox="1"/>
          <p:nvPr/>
        </p:nvSpPr>
        <p:spPr>
          <a:xfrm>
            <a:off x="126288" y="6290191"/>
            <a:ext cx="11934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/>
              <a:t>www.fulfillmenteurope.com</a:t>
            </a:r>
          </a:p>
        </p:txBody>
      </p:sp>
    </p:spTree>
    <p:extLst>
      <p:ext uri="{BB962C8B-B14F-4D97-AF65-F5344CB8AC3E}">
        <p14:creationId xmlns:p14="http://schemas.microsoft.com/office/powerpoint/2010/main" val="648768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ok 6" descr="Obrázok, na ktorom je vnútri, strop&#10;&#10;Automaticky generovaný popis">
            <a:extLst>
              <a:ext uri="{FF2B5EF4-FFF2-40B4-BE49-F238E27FC236}">
                <a16:creationId xmlns:a16="http://schemas.microsoft.com/office/drawing/2014/main" id="{7492BD9A-2358-8F1B-BA0F-D1960F8388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0" r="2673" b="-1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E8D5D23-1C1D-0B52-5A42-FAAAE0B48A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6531" y="3645160"/>
            <a:ext cx="6130212" cy="1690409"/>
          </a:xfrm>
        </p:spPr>
        <p:txBody>
          <a:bodyPr anchor="b">
            <a:noAutofit/>
          </a:bodyPr>
          <a:lstStyle/>
          <a:p>
            <a:pPr algn="l"/>
            <a:r>
              <a:rPr lang="sk-SK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Ako si vybrať </a:t>
            </a:r>
            <a:r>
              <a:rPr lang="sk-SK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fulfillmentového</a:t>
            </a:r>
            <a:r>
              <a:rPr lang="sk-SK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partnera?</a:t>
            </a:r>
            <a:endParaRPr lang="sk-SK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2BE9ABB-6C94-05ED-E5D9-9B2CE7ED02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5709565"/>
            <a:ext cx="5395975" cy="646785"/>
          </a:xfrm>
        </p:spPr>
        <p:txBody>
          <a:bodyPr>
            <a:normAutofit fontScale="92500"/>
          </a:bodyPr>
          <a:lstStyle/>
          <a:p>
            <a:pPr algn="l"/>
            <a:r>
              <a:rPr lang="sk-SK" dirty="0"/>
              <a:t>Recept na spoľahlivú e-</a:t>
            </a:r>
            <a:r>
              <a:rPr lang="sk-SK" dirty="0" err="1"/>
              <a:t>commerce</a:t>
            </a:r>
            <a:r>
              <a:rPr lang="sk-SK" dirty="0"/>
              <a:t> logistiku</a:t>
            </a:r>
          </a:p>
        </p:txBody>
      </p:sp>
      <p:pic>
        <p:nvPicPr>
          <p:cNvPr id="9" name="Obrázok 8" descr="Obrázok, na ktorom je text, kreslený obrázok&#10;&#10;Automaticky generovaný popis">
            <a:extLst>
              <a:ext uri="{FF2B5EF4-FFF2-40B4-BE49-F238E27FC236}">
                <a16:creationId xmlns:a16="http://schemas.microsoft.com/office/drawing/2014/main" id="{B451F253-B3C0-BB4E-0ADB-FA2BF0D2C2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981" y="1628775"/>
            <a:ext cx="4185626" cy="1022596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019CD6BA-09B8-17A7-CAB3-EF4D85954471}"/>
              </a:ext>
            </a:extLst>
          </p:cNvPr>
          <p:cNvSpPr txBox="1">
            <a:spLocks noChangeAspect="1"/>
          </p:cNvSpPr>
          <p:nvPr/>
        </p:nvSpPr>
        <p:spPr>
          <a:xfrm>
            <a:off x="-259689600" y="-140254649"/>
            <a:ext cx="450223200" cy="294225297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8867183" y="3271284"/>
                </a:moveTo>
                <a:cubicBezTo>
                  <a:pt x="8945830" y="3271284"/>
                  <a:pt x="9003986" y="3296326"/>
                  <a:pt x="9041654" y="3346412"/>
                </a:cubicBezTo>
                <a:cubicBezTo>
                  <a:pt x="9079321" y="3396497"/>
                  <a:pt x="9096913" y="3465416"/>
                  <a:pt x="9094430" y="3553169"/>
                </a:cubicBezTo>
                <a:lnTo>
                  <a:pt x="8627519" y="3553169"/>
                </a:lnTo>
                <a:cubicBezTo>
                  <a:pt x="8629174" y="3514259"/>
                  <a:pt x="8635176" y="3477627"/>
                  <a:pt x="8645525" y="3443271"/>
                </a:cubicBezTo>
                <a:cubicBezTo>
                  <a:pt x="8655873" y="3408915"/>
                  <a:pt x="8670774" y="3379112"/>
                  <a:pt x="8690229" y="3353862"/>
                </a:cubicBezTo>
                <a:cubicBezTo>
                  <a:pt x="8709683" y="3328613"/>
                  <a:pt x="8734105" y="3308537"/>
                  <a:pt x="8763494" y="3293636"/>
                </a:cubicBezTo>
                <a:cubicBezTo>
                  <a:pt x="8792883" y="3278734"/>
                  <a:pt x="8827446" y="3271284"/>
                  <a:pt x="8867183" y="3271284"/>
                </a:cubicBezTo>
                <a:close/>
                <a:moveTo>
                  <a:pt x="4577786" y="3071356"/>
                </a:moveTo>
                <a:cubicBezTo>
                  <a:pt x="4547155" y="3071356"/>
                  <a:pt x="4521905" y="3072598"/>
                  <a:pt x="4502036" y="3075082"/>
                </a:cubicBezTo>
                <a:cubicBezTo>
                  <a:pt x="4482168" y="3077565"/>
                  <a:pt x="4466232" y="3081084"/>
                  <a:pt x="4454227" y="3085637"/>
                </a:cubicBezTo>
                <a:cubicBezTo>
                  <a:pt x="4442224" y="3090190"/>
                  <a:pt x="4433739" y="3095571"/>
                  <a:pt x="4428771" y="3101780"/>
                </a:cubicBezTo>
                <a:cubicBezTo>
                  <a:pt x="4423804" y="3107989"/>
                  <a:pt x="4421320" y="3115233"/>
                  <a:pt x="4421320" y="3123511"/>
                </a:cubicBezTo>
                <a:lnTo>
                  <a:pt x="4421320" y="4228699"/>
                </a:lnTo>
                <a:cubicBezTo>
                  <a:pt x="4421320" y="4236978"/>
                  <a:pt x="4423804" y="4244222"/>
                  <a:pt x="4428771" y="4250431"/>
                </a:cubicBezTo>
                <a:cubicBezTo>
                  <a:pt x="4433739" y="4256640"/>
                  <a:pt x="4442224" y="4261814"/>
                  <a:pt x="4454227" y="4265953"/>
                </a:cubicBezTo>
                <a:cubicBezTo>
                  <a:pt x="4466232" y="4270092"/>
                  <a:pt x="4482168" y="4273197"/>
                  <a:pt x="4502036" y="4275266"/>
                </a:cubicBezTo>
                <a:cubicBezTo>
                  <a:pt x="4521905" y="4277336"/>
                  <a:pt x="4547155" y="4278371"/>
                  <a:pt x="4577786" y="4278371"/>
                </a:cubicBezTo>
                <a:cubicBezTo>
                  <a:pt x="4608416" y="4278371"/>
                  <a:pt x="4633666" y="4277336"/>
                  <a:pt x="4653535" y="4275266"/>
                </a:cubicBezTo>
                <a:cubicBezTo>
                  <a:pt x="4673402" y="4273197"/>
                  <a:pt x="4689339" y="4270092"/>
                  <a:pt x="4701343" y="4265953"/>
                </a:cubicBezTo>
                <a:cubicBezTo>
                  <a:pt x="4713347" y="4261814"/>
                  <a:pt x="4721832" y="4256640"/>
                  <a:pt x="4726799" y="4250431"/>
                </a:cubicBezTo>
                <a:cubicBezTo>
                  <a:pt x="4731767" y="4244222"/>
                  <a:pt x="4734251" y="4236978"/>
                  <a:pt x="4734251" y="4228699"/>
                </a:cubicBezTo>
                <a:lnTo>
                  <a:pt x="4734251" y="3123511"/>
                </a:lnTo>
                <a:cubicBezTo>
                  <a:pt x="4734251" y="3115233"/>
                  <a:pt x="4731767" y="3107989"/>
                  <a:pt x="4726799" y="3101780"/>
                </a:cubicBezTo>
                <a:cubicBezTo>
                  <a:pt x="4721832" y="3095571"/>
                  <a:pt x="4713347" y="3090190"/>
                  <a:pt x="4701343" y="3085637"/>
                </a:cubicBezTo>
                <a:cubicBezTo>
                  <a:pt x="4689339" y="3081084"/>
                  <a:pt x="4673402" y="3077565"/>
                  <a:pt x="4653535" y="3075082"/>
                </a:cubicBezTo>
                <a:cubicBezTo>
                  <a:pt x="4633666" y="3072598"/>
                  <a:pt x="4608416" y="3071356"/>
                  <a:pt x="4577786" y="3071356"/>
                </a:cubicBezTo>
                <a:close/>
                <a:moveTo>
                  <a:pt x="1779510" y="3071356"/>
                </a:moveTo>
                <a:cubicBezTo>
                  <a:pt x="1749707" y="3071356"/>
                  <a:pt x="1724664" y="3072391"/>
                  <a:pt x="1704381" y="3074461"/>
                </a:cubicBezTo>
                <a:cubicBezTo>
                  <a:pt x="1684099" y="3076530"/>
                  <a:pt x="1667956" y="3079635"/>
                  <a:pt x="1655952" y="3083774"/>
                </a:cubicBezTo>
                <a:cubicBezTo>
                  <a:pt x="1643948" y="3087913"/>
                  <a:pt x="1635669" y="3093087"/>
                  <a:pt x="1631116" y="3099297"/>
                </a:cubicBezTo>
                <a:cubicBezTo>
                  <a:pt x="1626563" y="3105505"/>
                  <a:pt x="1624286" y="3112749"/>
                  <a:pt x="1624286" y="3121028"/>
                </a:cubicBezTo>
                <a:lnTo>
                  <a:pt x="1624286" y="3799042"/>
                </a:lnTo>
                <a:cubicBezTo>
                  <a:pt x="1624286" y="3883483"/>
                  <a:pt x="1631116" y="3954058"/>
                  <a:pt x="1644776" y="4010766"/>
                </a:cubicBezTo>
                <a:cubicBezTo>
                  <a:pt x="1658436" y="4067474"/>
                  <a:pt x="1681202" y="4117353"/>
                  <a:pt x="1713074" y="4160401"/>
                </a:cubicBezTo>
                <a:cubicBezTo>
                  <a:pt x="1744946" y="4203450"/>
                  <a:pt x="1786753" y="4237392"/>
                  <a:pt x="1838494" y="4262228"/>
                </a:cubicBezTo>
                <a:cubicBezTo>
                  <a:pt x="1890235" y="4287063"/>
                  <a:pt x="1954187" y="4299481"/>
                  <a:pt x="2030350" y="4299481"/>
                </a:cubicBezTo>
                <a:cubicBezTo>
                  <a:pt x="2098234" y="4299481"/>
                  <a:pt x="2163842" y="4282924"/>
                  <a:pt x="2227173" y="4249810"/>
                </a:cubicBezTo>
                <a:cubicBezTo>
                  <a:pt x="2290504" y="4216696"/>
                  <a:pt x="2352800" y="4167024"/>
                  <a:pt x="2414062" y="4100796"/>
                </a:cubicBezTo>
                <a:lnTo>
                  <a:pt x="2414062" y="4228699"/>
                </a:lnTo>
                <a:cubicBezTo>
                  <a:pt x="2414062" y="4236978"/>
                  <a:pt x="2416131" y="4244222"/>
                  <a:pt x="2420270" y="4250431"/>
                </a:cubicBezTo>
                <a:cubicBezTo>
                  <a:pt x="2424410" y="4256640"/>
                  <a:pt x="2431447" y="4261814"/>
                  <a:pt x="2441381" y="4265953"/>
                </a:cubicBezTo>
                <a:cubicBezTo>
                  <a:pt x="2451315" y="4270092"/>
                  <a:pt x="2464768" y="4273197"/>
                  <a:pt x="2481739" y="4275266"/>
                </a:cubicBezTo>
                <a:cubicBezTo>
                  <a:pt x="2498710" y="4277336"/>
                  <a:pt x="2520855" y="4278371"/>
                  <a:pt x="2548174" y="4278371"/>
                </a:cubicBezTo>
                <a:cubicBezTo>
                  <a:pt x="2573838" y="4278371"/>
                  <a:pt x="2595155" y="4277336"/>
                  <a:pt x="2612126" y="4275266"/>
                </a:cubicBezTo>
                <a:cubicBezTo>
                  <a:pt x="2629097" y="4273197"/>
                  <a:pt x="2642757" y="4270092"/>
                  <a:pt x="2653105" y="4265953"/>
                </a:cubicBezTo>
                <a:cubicBezTo>
                  <a:pt x="2663453" y="4261814"/>
                  <a:pt x="2670697" y="4256640"/>
                  <a:pt x="2674836" y="4250431"/>
                </a:cubicBezTo>
                <a:cubicBezTo>
                  <a:pt x="2678976" y="4244222"/>
                  <a:pt x="2681045" y="4236978"/>
                  <a:pt x="2681045" y="4228699"/>
                </a:cubicBezTo>
                <a:lnTo>
                  <a:pt x="2681045" y="3121028"/>
                </a:lnTo>
                <a:cubicBezTo>
                  <a:pt x="2681045" y="3112749"/>
                  <a:pt x="2678562" y="3105505"/>
                  <a:pt x="2673594" y="3099297"/>
                </a:cubicBezTo>
                <a:cubicBezTo>
                  <a:pt x="2668628" y="3093087"/>
                  <a:pt x="2660349" y="3087913"/>
                  <a:pt x="2648759" y="3083774"/>
                </a:cubicBezTo>
                <a:cubicBezTo>
                  <a:pt x="2637169" y="3079635"/>
                  <a:pt x="2621439" y="3076530"/>
                  <a:pt x="2601571" y="3074461"/>
                </a:cubicBezTo>
                <a:cubicBezTo>
                  <a:pt x="2581703" y="3072391"/>
                  <a:pt x="2556453" y="3071356"/>
                  <a:pt x="2525822" y="3071356"/>
                </a:cubicBezTo>
                <a:cubicBezTo>
                  <a:pt x="2495192" y="3071356"/>
                  <a:pt x="2469942" y="3072391"/>
                  <a:pt x="2450073" y="3074461"/>
                </a:cubicBezTo>
                <a:cubicBezTo>
                  <a:pt x="2430205" y="3076530"/>
                  <a:pt x="2414269" y="3079635"/>
                  <a:pt x="2402264" y="3083774"/>
                </a:cubicBezTo>
                <a:cubicBezTo>
                  <a:pt x="2390261" y="3087913"/>
                  <a:pt x="2381982" y="3093087"/>
                  <a:pt x="2377429" y="3099297"/>
                </a:cubicBezTo>
                <a:cubicBezTo>
                  <a:pt x="2372876" y="3105505"/>
                  <a:pt x="2370599" y="3112749"/>
                  <a:pt x="2370599" y="3121028"/>
                </a:cubicBezTo>
                <a:lnTo>
                  <a:pt x="2370599" y="3857406"/>
                </a:lnTo>
                <a:cubicBezTo>
                  <a:pt x="2325067" y="3912872"/>
                  <a:pt x="2282226" y="3955093"/>
                  <a:pt x="2242074" y="3984068"/>
                </a:cubicBezTo>
                <a:cubicBezTo>
                  <a:pt x="2201923" y="4013043"/>
                  <a:pt x="2161979" y="4027530"/>
                  <a:pt x="2122242" y="4027530"/>
                </a:cubicBezTo>
                <a:cubicBezTo>
                  <a:pt x="2090783" y="4027530"/>
                  <a:pt x="2063257" y="4021528"/>
                  <a:pt x="2039663" y="4009524"/>
                </a:cubicBezTo>
                <a:cubicBezTo>
                  <a:pt x="2016070" y="3997521"/>
                  <a:pt x="1996615" y="3980550"/>
                  <a:pt x="1981300" y="3958611"/>
                </a:cubicBezTo>
                <a:cubicBezTo>
                  <a:pt x="1965984" y="3936673"/>
                  <a:pt x="1954601" y="3910389"/>
                  <a:pt x="1947150" y="3879758"/>
                </a:cubicBezTo>
                <a:cubicBezTo>
                  <a:pt x="1939700" y="3849127"/>
                  <a:pt x="1935974" y="3804837"/>
                  <a:pt x="1935974" y="3746887"/>
                </a:cubicBezTo>
                <a:lnTo>
                  <a:pt x="1935974" y="3121028"/>
                </a:lnTo>
                <a:cubicBezTo>
                  <a:pt x="1935974" y="3112749"/>
                  <a:pt x="1933491" y="3105505"/>
                  <a:pt x="1928524" y="3099297"/>
                </a:cubicBezTo>
                <a:cubicBezTo>
                  <a:pt x="1923557" y="3093087"/>
                  <a:pt x="1915071" y="3087913"/>
                  <a:pt x="1903067" y="3083774"/>
                </a:cubicBezTo>
                <a:cubicBezTo>
                  <a:pt x="1891063" y="3079635"/>
                  <a:pt x="1875127" y="3076530"/>
                  <a:pt x="1855258" y="3074461"/>
                </a:cubicBezTo>
                <a:cubicBezTo>
                  <a:pt x="1835390" y="3072391"/>
                  <a:pt x="1810140" y="3071356"/>
                  <a:pt x="1779510" y="3071356"/>
                </a:cubicBezTo>
                <a:close/>
                <a:moveTo>
                  <a:pt x="10302482" y="3050246"/>
                </a:moveTo>
                <a:cubicBezTo>
                  <a:pt x="10233770" y="3050246"/>
                  <a:pt x="10167748" y="3066803"/>
                  <a:pt x="10104417" y="3099917"/>
                </a:cubicBezTo>
                <a:cubicBezTo>
                  <a:pt x="10041086" y="3133032"/>
                  <a:pt x="9978790" y="3182703"/>
                  <a:pt x="9917528" y="3248932"/>
                </a:cubicBezTo>
                <a:lnTo>
                  <a:pt x="9917528" y="3121028"/>
                </a:lnTo>
                <a:cubicBezTo>
                  <a:pt x="9917528" y="3112749"/>
                  <a:pt x="9915459" y="3105505"/>
                  <a:pt x="9911319" y="3099297"/>
                </a:cubicBezTo>
                <a:cubicBezTo>
                  <a:pt x="9907180" y="3093087"/>
                  <a:pt x="9900350" y="3087913"/>
                  <a:pt x="9890830" y="3083774"/>
                </a:cubicBezTo>
                <a:cubicBezTo>
                  <a:pt x="9881310" y="3079635"/>
                  <a:pt x="9867857" y="3076530"/>
                  <a:pt x="9850472" y="3074461"/>
                </a:cubicBezTo>
                <a:cubicBezTo>
                  <a:pt x="9833087" y="3072391"/>
                  <a:pt x="9811149" y="3071356"/>
                  <a:pt x="9784657" y="3071356"/>
                </a:cubicBezTo>
                <a:cubicBezTo>
                  <a:pt x="9758994" y="3071356"/>
                  <a:pt x="9737677" y="3072391"/>
                  <a:pt x="9720705" y="3074461"/>
                </a:cubicBezTo>
                <a:cubicBezTo>
                  <a:pt x="9703734" y="3076530"/>
                  <a:pt x="9689868" y="3079635"/>
                  <a:pt x="9679106" y="3083774"/>
                </a:cubicBezTo>
                <a:cubicBezTo>
                  <a:pt x="9668344" y="3087913"/>
                  <a:pt x="9660893" y="3093087"/>
                  <a:pt x="9656754" y="3099297"/>
                </a:cubicBezTo>
                <a:cubicBezTo>
                  <a:pt x="9652614" y="3105505"/>
                  <a:pt x="9650545" y="3112749"/>
                  <a:pt x="9650545" y="3121028"/>
                </a:cubicBezTo>
                <a:lnTo>
                  <a:pt x="9650545" y="4228699"/>
                </a:lnTo>
                <a:cubicBezTo>
                  <a:pt x="9650545" y="4236978"/>
                  <a:pt x="9653028" y="4244222"/>
                  <a:pt x="9657995" y="4250431"/>
                </a:cubicBezTo>
                <a:cubicBezTo>
                  <a:pt x="9662962" y="4256640"/>
                  <a:pt x="9671448" y="4261814"/>
                  <a:pt x="9683452" y="4265953"/>
                </a:cubicBezTo>
                <a:cubicBezTo>
                  <a:pt x="9695456" y="4270092"/>
                  <a:pt x="9711392" y="4273197"/>
                  <a:pt x="9731261" y="4275266"/>
                </a:cubicBezTo>
                <a:cubicBezTo>
                  <a:pt x="9751129" y="4277336"/>
                  <a:pt x="9776379" y="4278371"/>
                  <a:pt x="9807010" y="4278371"/>
                </a:cubicBezTo>
                <a:cubicBezTo>
                  <a:pt x="9837640" y="4278371"/>
                  <a:pt x="9862890" y="4277336"/>
                  <a:pt x="9882758" y="4275266"/>
                </a:cubicBezTo>
                <a:cubicBezTo>
                  <a:pt x="9902627" y="4273197"/>
                  <a:pt x="9918563" y="4270092"/>
                  <a:pt x="9930567" y="4265953"/>
                </a:cubicBezTo>
                <a:cubicBezTo>
                  <a:pt x="9942571" y="4261814"/>
                  <a:pt x="9951057" y="4256640"/>
                  <a:pt x="9956024" y="4250431"/>
                </a:cubicBezTo>
                <a:cubicBezTo>
                  <a:pt x="9960991" y="4244222"/>
                  <a:pt x="9963474" y="4236978"/>
                  <a:pt x="9963474" y="4228699"/>
                </a:cubicBezTo>
                <a:lnTo>
                  <a:pt x="9963474" y="3492321"/>
                </a:lnTo>
                <a:cubicBezTo>
                  <a:pt x="10007351" y="3436855"/>
                  <a:pt x="10049571" y="3394634"/>
                  <a:pt x="10090136" y="3365659"/>
                </a:cubicBezTo>
                <a:cubicBezTo>
                  <a:pt x="10130701" y="3336684"/>
                  <a:pt x="10170852" y="3322197"/>
                  <a:pt x="10210590" y="3322197"/>
                </a:cubicBezTo>
                <a:cubicBezTo>
                  <a:pt x="10242048" y="3322197"/>
                  <a:pt x="10269574" y="3328199"/>
                  <a:pt x="10293168" y="3340203"/>
                </a:cubicBezTo>
                <a:cubicBezTo>
                  <a:pt x="10316762" y="3352207"/>
                  <a:pt x="10336010" y="3369178"/>
                  <a:pt x="10350911" y="3391116"/>
                </a:cubicBezTo>
                <a:cubicBezTo>
                  <a:pt x="10365813" y="3413054"/>
                  <a:pt x="10377196" y="3439338"/>
                  <a:pt x="10385060" y="3469969"/>
                </a:cubicBezTo>
                <a:cubicBezTo>
                  <a:pt x="10392925" y="3500600"/>
                  <a:pt x="10396857" y="3542820"/>
                  <a:pt x="10396857" y="3596631"/>
                </a:cubicBezTo>
                <a:lnTo>
                  <a:pt x="10396857" y="4228699"/>
                </a:lnTo>
                <a:cubicBezTo>
                  <a:pt x="10396857" y="4236978"/>
                  <a:pt x="10399341" y="4244222"/>
                  <a:pt x="10404308" y="4250431"/>
                </a:cubicBezTo>
                <a:cubicBezTo>
                  <a:pt x="10409275" y="4256640"/>
                  <a:pt x="10417554" y="4261814"/>
                  <a:pt x="10429144" y="4265953"/>
                </a:cubicBezTo>
                <a:cubicBezTo>
                  <a:pt x="10440734" y="4270092"/>
                  <a:pt x="10456670" y="4273197"/>
                  <a:pt x="10476952" y="4275266"/>
                </a:cubicBezTo>
                <a:cubicBezTo>
                  <a:pt x="10497235" y="4277336"/>
                  <a:pt x="10522691" y="4278371"/>
                  <a:pt x="10553322" y="4278371"/>
                </a:cubicBezTo>
                <a:cubicBezTo>
                  <a:pt x="10583125" y="4278371"/>
                  <a:pt x="10608168" y="4277336"/>
                  <a:pt x="10628450" y="4275266"/>
                </a:cubicBezTo>
                <a:cubicBezTo>
                  <a:pt x="10648733" y="4273197"/>
                  <a:pt x="10664669" y="4270092"/>
                  <a:pt x="10676259" y="4265953"/>
                </a:cubicBezTo>
                <a:cubicBezTo>
                  <a:pt x="10687849" y="4261814"/>
                  <a:pt x="10696127" y="4256640"/>
                  <a:pt x="10701094" y="4250431"/>
                </a:cubicBezTo>
                <a:cubicBezTo>
                  <a:pt x="10706062" y="4244222"/>
                  <a:pt x="10708545" y="4236978"/>
                  <a:pt x="10708545" y="4228699"/>
                </a:cubicBezTo>
                <a:lnTo>
                  <a:pt x="10708545" y="3544476"/>
                </a:lnTo>
                <a:cubicBezTo>
                  <a:pt x="10708545" y="3464174"/>
                  <a:pt x="10701508" y="3395462"/>
                  <a:pt x="10687435" y="3338340"/>
                </a:cubicBezTo>
                <a:cubicBezTo>
                  <a:pt x="10673361" y="3281218"/>
                  <a:pt x="10650388" y="3231339"/>
                  <a:pt x="10618516" y="3188705"/>
                </a:cubicBezTo>
                <a:cubicBezTo>
                  <a:pt x="10586643" y="3146070"/>
                  <a:pt x="10544837" y="3112335"/>
                  <a:pt x="10493096" y="3087499"/>
                </a:cubicBezTo>
                <a:cubicBezTo>
                  <a:pt x="10441355" y="3062664"/>
                  <a:pt x="10377817" y="3050246"/>
                  <a:pt x="10302482" y="3050246"/>
                </a:cubicBezTo>
                <a:close/>
                <a:moveTo>
                  <a:pt x="8874634" y="3050246"/>
                </a:moveTo>
                <a:cubicBezTo>
                  <a:pt x="8786881" y="3050246"/>
                  <a:pt x="8708028" y="3064734"/>
                  <a:pt x="8638074" y="3093708"/>
                </a:cubicBezTo>
                <a:cubicBezTo>
                  <a:pt x="8568120" y="3122683"/>
                  <a:pt x="8508722" y="3164697"/>
                  <a:pt x="8459878" y="3219750"/>
                </a:cubicBezTo>
                <a:cubicBezTo>
                  <a:pt x="8411034" y="3274802"/>
                  <a:pt x="8373781" y="3341858"/>
                  <a:pt x="8348117" y="3420919"/>
                </a:cubicBezTo>
                <a:cubicBezTo>
                  <a:pt x="8322454" y="3499979"/>
                  <a:pt x="8309622" y="3588767"/>
                  <a:pt x="8309622" y="3687281"/>
                </a:cubicBezTo>
                <a:cubicBezTo>
                  <a:pt x="8309622" y="3790763"/>
                  <a:pt x="8321833" y="3881000"/>
                  <a:pt x="8346255" y="3957990"/>
                </a:cubicBezTo>
                <a:cubicBezTo>
                  <a:pt x="8370676" y="4034981"/>
                  <a:pt x="8407723" y="4098726"/>
                  <a:pt x="8457394" y="4149225"/>
                </a:cubicBezTo>
                <a:cubicBezTo>
                  <a:pt x="8507066" y="4199724"/>
                  <a:pt x="8568948" y="4237392"/>
                  <a:pt x="8643041" y="4262228"/>
                </a:cubicBezTo>
                <a:cubicBezTo>
                  <a:pt x="8717134" y="4287063"/>
                  <a:pt x="8803438" y="4299481"/>
                  <a:pt x="8901953" y="4299481"/>
                </a:cubicBezTo>
                <a:cubicBezTo>
                  <a:pt x="8956592" y="4299481"/>
                  <a:pt x="9007919" y="4295963"/>
                  <a:pt x="9055934" y="4288926"/>
                </a:cubicBezTo>
                <a:cubicBezTo>
                  <a:pt x="9103950" y="4281889"/>
                  <a:pt x="9146585" y="4273611"/>
                  <a:pt x="9183838" y="4264090"/>
                </a:cubicBezTo>
                <a:cubicBezTo>
                  <a:pt x="9221092" y="4254570"/>
                  <a:pt x="9251722" y="4244843"/>
                  <a:pt x="9275730" y="4234908"/>
                </a:cubicBezTo>
                <a:cubicBezTo>
                  <a:pt x="9299738" y="4224974"/>
                  <a:pt x="9314433" y="4217109"/>
                  <a:pt x="9319814" y="4211314"/>
                </a:cubicBezTo>
                <a:cubicBezTo>
                  <a:pt x="9325195" y="4205519"/>
                  <a:pt x="9329541" y="4199518"/>
                  <a:pt x="9332852" y="4193309"/>
                </a:cubicBezTo>
                <a:cubicBezTo>
                  <a:pt x="9336164" y="4187100"/>
                  <a:pt x="9338647" y="4179442"/>
                  <a:pt x="9340303" y="4170336"/>
                </a:cubicBezTo>
                <a:cubicBezTo>
                  <a:pt x="9341959" y="4161229"/>
                  <a:pt x="9343201" y="4150260"/>
                  <a:pt x="9344028" y="4137428"/>
                </a:cubicBezTo>
                <a:cubicBezTo>
                  <a:pt x="9344856" y="4124597"/>
                  <a:pt x="9345270" y="4109074"/>
                  <a:pt x="9345270" y="4090861"/>
                </a:cubicBezTo>
                <a:cubicBezTo>
                  <a:pt x="9345270" y="4070165"/>
                  <a:pt x="9344649" y="4052987"/>
                  <a:pt x="9343408" y="4039327"/>
                </a:cubicBezTo>
                <a:cubicBezTo>
                  <a:pt x="9342166" y="4025668"/>
                  <a:pt x="9339889" y="4015113"/>
                  <a:pt x="9336578" y="4007662"/>
                </a:cubicBezTo>
                <a:cubicBezTo>
                  <a:pt x="9333266" y="4000211"/>
                  <a:pt x="9329127" y="3995037"/>
                  <a:pt x="9324160" y="3992139"/>
                </a:cubicBezTo>
                <a:cubicBezTo>
                  <a:pt x="9319193" y="3989242"/>
                  <a:pt x="9312984" y="3987793"/>
                  <a:pt x="9305533" y="3987793"/>
                </a:cubicBezTo>
                <a:cubicBezTo>
                  <a:pt x="9293115" y="3987793"/>
                  <a:pt x="9276972" y="3991726"/>
                  <a:pt x="9257104" y="3999590"/>
                </a:cubicBezTo>
                <a:cubicBezTo>
                  <a:pt x="9237235" y="4007455"/>
                  <a:pt x="9212192" y="4016147"/>
                  <a:pt x="9181976" y="4025668"/>
                </a:cubicBezTo>
                <a:cubicBezTo>
                  <a:pt x="9151759" y="4035188"/>
                  <a:pt x="9115954" y="4043881"/>
                  <a:pt x="9074561" y="4051745"/>
                </a:cubicBezTo>
                <a:cubicBezTo>
                  <a:pt x="9033168" y="4059610"/>
                  <a:pt x="8985153" y="4063542"/>
                  <a:pt x="8930514" y="4063542"/>
                </a:cubicBezTo>
                <a:cubicBezTo>
                  <a:pt x="8876703" y="4063542"/>
                  <a:pt x="8830551" y="4056505"/>
                  <a:pt x="8792055" y="4042432"/>
                </a:cubicBezTo>
                <a:cubicBezTo>
                  <a:pt x="8753560" y="4028358"/>
                  <a:pt x="8722101" y="4007869"/>
                  <a:pt x="8697680" y="3980963"/>
                </a:cubicBezTo>
                <a:cubicBezTo>
                  <a:pt x="8673258" y="3954058"/>
                  <a:pt x="8655459" y="3921358"/>
                  <a:pt x="8644283" y="3882863"/>
                </a:cubicBezTo>
                <a:cubicBezTo>
                  <a:pt x="8633107" y="3844367"/>
                  <a:pt x="8627519" y="3801526"/>
                  <a:pt x="8627519" y="3754338"/>
                </a:cubicBezTo>
                <a:lnTo>
                  <a:pt x="9301808" y="3754338"/>
                </a:lnTo>
                <a:cubicBezTo>
                  <a:pt x="9331611" y="3754338"/>
                  <a:pt x="9354998" y="3745231"/>
                  <a:pt x="9371969" y="3727019"/>
                </a:cubicBezTo>
                <a:cubicBezTo>
                  <a:pt x="9388940" y="3708806"/>
                  <a:pt x="9397425" y="3680659"/>
                  <a:pt x="9397425" y="3642577"/>
                </a:cubicBezTo>
                <a:lnTo>
                  <a:pt x="9397425" y="3592906"/>
                </a:lnTo>
                <a:cubicBezTo>
                  <a:pt x="9397425" y="3515087"/>
                  <a:pt x="9387491" y="3443064"/>
                  <a:pt x="9367622" y="3376835"/>
                </a:cubicBezTo>
                <a:cubicBezTo>
                  <a:pt x="9347754" y="3310607"/>
                  <a:pt x="9316709" y="3253278"/>
                  <a:pt x="9274489" y="3204848"/>
                </a:cubicBezTo>
                <a:cubicBezTo>
                  <a:pt x="9232268" y="3156418"/>
                  <a:pt x="9178250" y="3118544"/>
                  <a:pt x="9112436" y="3091225"/>
                </a:cubicBezTo>
                <a:cubicBezTo>
                  <a:pt x="9046621" y="3063906"/>
                  <a:pt x="8967354" y="3050246"/>
                  <a:pt x="8874634" y="3050246"/>
                </a:cubicBezTo>
                <a:close/>
                <a:moveTo>
                  <a:pt x="6948031" y="3050246"/>
                </a:moveTo>
                <a:cubicBezTo>
                  <a:pt x="6881802" y="3050246"/>
                  <a:pt x="6818264" y="3066803"/>
                  <a:pt x="6757417" y="3099917"/>
                </a:cubicBezTo>
                <a:cubicBezTo>
                  <a:pt x="6696569" y="3133032"/>
                  <a:pt x="6635515" y="3182703"/>
                  <a:pt x="6574254" y="3248932"/>
                </a:cubicBezTo>
                <a:lnTo>
                  <a:pt x="6574254" y="3121028"/>
                </a:lnTo>
                <a:cubicBezTo>
                  <a:pt x="6574254" y="3112749"/>
                  <a:pt x="6572184" y="3105505"/>
                  <a:pt x="6568045" y="3099297"/>
                </a:cubicBezTo>
                <a:cubicBezTo>
                  <a:pt x="6563905" y="3093087"/>
                  <a:pt x="6557076" y="3087913"/>
                  <a:pt x="6547555" y="3083774"/>
                </a:cubicBezTo>
                <a:cubicBezTo>
                  <a:pt x="6538035" y="3079635"/>
                  <a:pt x="6524582" y="3076530"/>
                  <a:pt x="6507197" y="3074461"/>
                </a:cubicBezTo>
                <a:cubicBezTo>
                  <a:pt x="6489812" y="3072391"/>
                  <a:pt x="6467874" y="3071356"/>
                  <a:pt x="6441383" y="3071356"/>
                </a:cubicBezTo>
                <a:cubicBezTo>
                  <a:pt x="6415719" y="3071356"/>
                  <a:pt x="6394402" y="3072391"/>
                  <a:pt x="6377431" y="3074461"/>
                </a:cubicBezTo>
                <a:cubicBezTo>
                  <a:pt x="6360460" y="3076530"/>
                  <a:pt x="6346593" y="3079635"/>
                  <a:pt x="6335831" y="3083774"/>
                </a:cubicBezTo>
                <a:cubicBezTo>
                  <a:pt x="6325069" y="3087913"/>
                  <a:pt x="6317618" y="3093087"/>
                  <a:pt x="6313479" y="3099297"/>
                </a:cubicBezTo>
                <a:cubicBezTo>
                  <a:pt x="6309340" y="3105505"/>
                  <a:pt x="6307270" y="3112749"/>
                  <a:pt x="6307270" y="3121028"/>
                </a:cubicBezTo>
                <a:lnTo>
                  <a:pt x="6307270" y="4228699"/>
                </a:lnTo>
                <a:cubicBezTo>
                  <a:pt x="6307270" y="4236978"/>
                  <a:pt x="6309753" y="4244222"/>
                  <a:pt x="6314721" y="4250431"/>
                </a:cubicBezTo>
                <a:cubicBezTo>
                  <a:pt x="6319688" y="4256640"/>
                  <a:pt x="6328173" y="4261814"/>
                  <a:pt x="6340177" y="4265953"/>
                </a:cubicBezTo>
                <a:cubicBezTo>
                  <a:pt x="6352181" y="4270092"/>
                  <a:pt x="6368117" y="4273197"/>
                  <a:pt x="6387986" y="4275266"/>
                </a:cubicBezTo>
                <a:cubicBezTo>
                  <a:pt x="6407854" y="4277336"/>
                  <a:pt x="6433104" y="4278371"/>
                  <a:pt x="6463735" y="4278371"/>
                </a:cubicBezTo>
                <a:cubicBezTo>
                  <a:pt x="6494365" y="4278371"/>
                  <a:pt x="6519615" y="4277336"/>
                  <a:pt x="6539484" y="4275266"/>
                </a:cubicBezTo>
                <a:cubicBezTo>
                  <a:pt x="6559352" y="4273197"/>
                  <a:pt x="6575288" y="4270092"/>
                  <a:pt x="6587292" y="4265953"/>
                </a:cubicBezTo>
                <a:cubicBezTo>
                  <a:pt x="6599296" y="4261814"/>
                  <a:pt x="6607782" y="4256640"/>
                  <a:pt x="6612749" y="4250431"/>
                </a:cubicBezTo>
                <a:cubicBezTo>
                  <a:pt x="6617716" y="4244222"/>
                  <a:pt x="6620200" y="4236978"/>
                  <a:pt x="6620200" y="4228699"/>
                </a:cubicBezTo>
                <a:lnTo>
                  <a:pt x="6620200" y="3492321"/>
                </a:lnTo>
                <a:cubicBezTo>
                  <a:pt x="6664076" y="3436855"/>
                  <a:pt x="6705055" y="3394634"/>
                  <a:pt x="6743136" y="3365659"/>
                </a:cubicBezTo>
                <a:cubicBezTo>
                  <a:pt x="6781218" y="3336684"/>
                  <a:pt x="6819299" y="3322197"/>
                  <a:pt x="6857380" y="3322197"/>
                </a:cubicBezTo>
                <a:cubicBezTo>
                  <a:pt x="6887183" y="3322197"/>
                  <a:pt x="6913261" y="3328199"/>
                  <a:pt x="6935613" y="3340203"/>
                </a:cubicBezTo>
                <a:cubicBezTo>
                  <a:pt x="6957965" y="3352207"/>
                  <a:pt x="6976178" y="3369178"/>
                  <a:pt x="6990251" y="3391116"/>
                </a:cubicBezTo>
                <a:cubicBezTo>
                  <a:pt x="7004325" y="3413054"/>
                  <a:pt x="7014880" y="3439338"/>
                  <a:pt x="7021917" y="3469969"/>
                </a:cubicBezTo>
                <a:cubicBezTo>
                  <a:pt x="7028954" y="3500600"/>
                  <a:pt x="7032472" y="3534542"/>
                  <a:pt x="7032472" y="3571795"/>
                </a:cubicBezTo>
                <a:lnTo>
                  <a:pt x="7032472" y="4228699"/>
                </a:lnTo>
                <a:cubicBezTo>
                  <a:pt x="7032472" y="4236978"/>
                  <a:pt x="7034956" y="4244222"/>
                  <a:pt x="7039923" y="4250431"/>
                </a:cubicBezTo>
                <a:cubicBezTo>
                  <a:pt x="7044890" y="4256640"/>
                  <a:pt x="7053376" y="4261814"/>
                  <a:pt x="7065379" y="4265953"/>
                </a:cubicBezTo>
                <a:cubicBezTo>
                  <a:pt x="7077383" y="4270092"/>
                  <a:pt x="7093320" y="4273197"/>
                  <a:pt x="7113188" y="4275266"/>
                </a:cubicBezTo>
                <a:cubicBezTo>
                  <a:pt x="7133057" y="4277336"/>
                  <a:pt x="7158306" y="4278371"/>
                  <a:pt x="7188937" y="4278371"/>
                </a:cubicBezTo>
                <a:cubicBezTo>
                  <a:pt x="7218740" y="4278371"/>
                  <a:pt x="7243576" y="4277336"/>
                  <a:pt x="7263444" y="4275266"/>
                </a:cubicBezTo>
                <a:cubicBezTo>
                  <a:pt x="7283313" y="4273197"/>
                  <a:pt x="7299249" y="4270092"/>
                  <a:pt x="7311253" y="4265953"/>
                </a:cubicBezTo>
                <a:cubicBezTo>
                  <a:pt x="7323257" y="4261814"/>
                  <a:pt x="7331742" y="4256640"/>
                  <a:pt x="7336709" y="4250431"/>
                </a:cubicBezTo>
                <a:cubicBezTo>
                  <a:pt x="7341677" y="4244222"/>
                  <a:pt x="7344160" y="4236978"/>
                  <a:pt x="7344160" y="4228699"/>
                </a:cubicBezTo>
                <a:lnTo>
                  <a:pt x="7344160" y="3492321"/>
                </a:lnTo>
                <a:cubicBezTo>
                  <a:pt x="7388864" y="3436855"/>
                  <a:pt x="7430257" y="3394634"/>
                  <a:pt x="7468339" y="3365659"/>
                </a:cubicBezTo>
                <a:cubicBezTo>
                  <a:pt x="7506420" y="3336684"/>
                  <a:pt x="7544087" y="3322197"/>
                  <a:pt x="7581341" y="3322197"/>
                </a:cubicBezTo>
                <a:cubicBezTo>
                  <a:pt x="7611972" y="3322197"/>
                  <a:pt x="7638256" y="3328199"/>
                  <a:pt x="7660194" y="3340203"/>
                </a:cubicBezTo>
                <a:cubicBezTo>
                  <a:pt x="7682132" y="3352207"/>
                  <a:pt x="7700345" y="3369178"/>
                  <a:pt x="7714833" y="3391116"/>
                </a:cubicBezTo>
                <a:cubicBezTo>
                  <a:pt x="7729320" y="3413054"/>
                  <a:pt x="7740082" y="3439338"/>
                  <a:pt x="7747119" y="3469969"/>
                </a:cubicBezTo>
                <a:cubicBezTo>
                  <a:pt x="7754156" y="3500600"/>
                  <a:pt x="7757674" y="3534542"/>
                  <a:pt x="7757674" y="3571795"/>
                </a:cubicBezTo>
                <a:lnTo>
                  <a:pt x="7757674" y="4228699"/>
                </a:lnTo>
                <a:cubicBezTo>
                  <a:pt x="7757674" y="4236978"/>
                  <a:pt x="7759951" y="4244222"/>
                  <a:pt x="7764504" y="4250431"/>
                </a:cubicBezTo>
                <a:cubicBezTo>
                  <a:pt x="7769057" y="4256640"/>
                  <a:pt x="7777336" y="4261814"/>
                  <a:pt x="7789340" y="4265953"/>
                </a:cubicBezTo>
                <a:cubicBezTo>
                  <a:pt x="7801344" y="4270092"/>
                  <a:pt x="7817280" y="4273197"/>
                  <a:pt x="7837149" y="4275266"/>
                </a:cubicBezTo>
                <a:cubicBezTo>
                  <a:pt x="7857017" y="4277336"/>
                  <a:pt x="7882681" y="4278371"/>
                  <a:pt x="7914139" y="4278371"/>
                </a:cubicBezTo>
                <a:cubicBezTo>
                  <a:pt x="7944770" y="4278371"/>
                  <a:pt x="7970020" y="4277336"/>
                  <a:pt x="7989888" y="4275266"/>
                </a:cubicBezTo>
                <a:cubicBezTo>
                  <a:pt x="8009757" y="4273197"/>
                  <a:pt x="8025486" y="4270092"/>
                  <a:pt x="8037076" y="4265953"/>
                </a:cubicBezTo>
                <a:cubicBezTo>
                  <a:pt x="8048666" y="4261814"/>
                  <a:pt x="8056944" y="4256640"/>
                  <a:pt x="8061912" y="4250431"/>
                </a:cubicBezTo>
                <a:cubicBezTo>
                  <a:pt x="8066879" y="4244222"/>
                  <a:pt x="8069362" y="4236978"/>
                  <a:pt x="8069362" y="4228699"/>
                </a:cubicBezTo>
                <a:lnTo>
                  <a:pt x="8069362" y="3519640"/>
                </a:lnTo>
                <a:cubicBezTo>
                  <a:pt x="8069362" y="3455896"/>
                  <a:pt x="8062739" y="3395462"/>
                  <a:pt x="8049494" y="3338340"/>
                </a:cubicBezTo>
                <a:cubicBezTo>
                  <a:pt x="8036248" y="3281218"/>
                  <a:pt x="8014103" y="3231339"/>
                  <a:pt x="7983058" y="3188705"/>
                </a:cubicBezTo>
                <a:cubicBezTo>
                  <a:pt x="7952014" y="3146070"/>
                  <a:pt x="7911242" y="3112335"/>
                  <a:pt x="7860743" y="3087499"/>
                </a:cubicBezTo>
                <a:cubicBezTo>
                  <a:pt x="7810243" y="3062664"/>
                  <a:pt x="7748154" y="3050246"/>
                  <a:pt x="7674475" y="3050246"/>
                </a:cubicBezTo>
                <a:cubicBezTo>
                  <a:pt x="7642188" y="3050246"/>
                  <a:pt x="7610523" y="3054178"/>
                  <a:pt x="7579478" y="3062043"/>
                </a:cubicBezTo>
                <a:cubicBezTo>
                  <a:pt x="7548434" y="3069907"/>
                  <a:pt x="7517389" y="3081911"/>
                  <a:pt x="7486344" y="3098055"/>
                </a:cubicBezTo>
                <a:cubicBezTo>
                  <a:pt x="7455300" y="3114198"/>
                  <a:pt x="7423841" y="3135101"/>
                  <a:pt x="7391969" y="3160765"/>
                </a:cubicBezTo>
                <a:cubicBezTo>
                  <a:pt x="7360096" y="3186428"/>
                  <a:pt x="7327603" y="3217059"/>
                  <a:pt x="7294489" y="3252657"/>
                </a:cubicBezTo>
                <a:cubicBezTo>
                  <a:pt x="7280415" y="3222026"/>
                  <a:pt x="7263030" y="3194293"/>
                  <a:pt x="7242334" y="3169457"/>
                </a:cubicBezTo>
                <a:cubicBezTo>
                  <a:pt x="7221637" y="3144622"/>
                  <a:pt x="7197009" y="3123304"/>
                  <a:pt x="7168448" y="3105505"/>
                </a:cubicBezTo>
                <a:cubicBezTo>
                  <a:pt x="7139887" y="3087707"/>
                  <a:pt x="7107393" y="3074047"/>
                  <a:pt x="7070967" y="3064526"/>
                </a:cubicBezTo>
                <a:cubicBezTo>
                  <a:pt x="7034542" y="3055006"/>
                  <a:pt x="6993563" y="3050246"/>
                  <a:pt x="6948031" y="3050246"/>
                </a:cubicBezTo>
                <a:close/>
                <a:moveTo>
                  <a:pt x="11202189" y="2779537"/>
                </a:moveTo>
                <a:cubicBezTo>
                  <a:pt x="11172387" y="2779537"/>
                  <a:pt x="11147344" y="2780572"/>
                  <a:pt x="11127061" y="2782641"/>
                </a:cubicBezTo>
                <a:cubicBezTo>
                  <a:pt x="11106779" y="2784711"/>
                  <a:pt x="11090636" y="2788022"/>
                  <a:pt x="11078632" y="2792576"/>
                </a:cubicBezTo>
                <a:cubicBezTo>
                  <a:pt x="11066628" y="2797129"/>
                  <a:pt x="11058349" y="2802717"/>
                  <a:pt x="11053796" y="2809340"/>
                </a:cubicBezTo>
                <a:cubicBezTo>
                  <a:pt x="11049243" y="2815963"/>
                  <a:pt x="11046966" y="2823413"/>
                  <a:pt x="11046966" y="2831692"/>
                </a:cubicBezTo>
                <a:lnTo>
                  <a:pt x="11046966" y="3078807"/>
                </a:lnTo>
                <a:lnTo>
                  <a:pt x="10915337" y="3078807"/>
                </a:lnTo>
                <a:cubicBezTo>
                  <a:pt x="10907059" y="3078807"/>
                  <a:pt x="10899815" y="3080877"/>
                  <a:pt x="10893606" y="3085016"/>
                </a:cubicBezTo>
                <a:cubicBezTo>
                  <a:pt x="10887397" y="3089155"/>
                  <a:pt x="10882223" y="3095985"/>
                  <a:pt x="10878084" y="3105505"/>
                </a:cubicBezTo>
                <a:cubicBezTo>
                  <a:pt x="10873944" y="3115026"/>
                  <a:pt x="10870840" y="3128064"/>
                  <a:pt x="10868770" y="3144622"/>
                </a:cubicBezTo>
                <a:cubicBezTo>
                  <a:pt x="10866701" y="3161179"/>
                  <a:pt x="10865666" y="3181461"/>
                  <a:pt x="10865666" y="3205469"/>
                </a:cubicBezTo>
                <a:cubicBezTo>
                  <a:pt x="10865666" y="3251001"/>
                  <a:pt x="10869805" y="3283494"/>
                  <a:pt x="10878084" y="3302949"/>
                </a:cubicBezTo>
                <a:cubicBezTo>
                  <a:pt x="10886362" y="3322404"/>
                  <a:pt x="10898366" y="3332131"/>
                  <a:pt x="10914095" y="3332131"/>
                </a:cubicBezTo>
                <a:lnTo>
                  <a:pt x="11046966" y="3332131"/>
                </a:lnTo>
                <a:lnTo>
                  <a:pt x="11046966" y="3899627"/>
                </a:lnTo>
                <a:cubicBezTo>
                  <a:pt x="11046966" y="3967511"/>
                  <a:pt x="11054003" y="4026289"/>
                  <a:pt x="11068077" y="4075960"/>
                </a:cubicBezTo>
                <a:cubicBezTo>
                  <a:pt x="11082150" y="4125631"/>
                  <a:pt x="11104088" y="4166817"/>
                  <a:pt x="11133891" y="4199518"/>
                </a:cubicBezTo>
                <a:cubicBezTo>
                  <a:pt x="11163694" y="4232218"/>
                  <a:pt x="11201362" y="4256433"/>
                  <a:pt x="11246894" y="4272162"/>
                </a:cubicBezTo>
                <a:cubicBezTo>
                  <a:pt x="11292426" y="4287891"/>
                  <a:pt x="11346236" y="4295756"/>
                  <a:pt x="11408326" y="4295756"/>
                </a:cubicBezTo>
                <a:cubicBezTo>
                  <a:pt x="11431506" y="4295756"/>
                  <a:pt x="11454479" y="4294514"/>
                  <a:pt x="11477245" y="4292030"/>
                </a:cubicBezTo>
                <a:cubicBezTo>
                  <a:pt x="11500011" y="4289547"/>
                  <a:pt x="11521121" y="4286028"/>
                  <a:pt x="11540576" y="4281475"/>
                </a:cubicBezTo>
                <a:cubicBezTo>
                  <a:pt x="11560030" y="4276922"/>
                  <a:pt x="11577001" y="4271541"/>
                  <a:pt x="11591489" y="4265332"/>
                </a:cubicBezTo>
                <a:cubicBezTo>
                  <a:pt x="11605976" y="4259123"/>
                  <a:pt x="11616946" y="4252086"/>
                  <a:pt x="11624396" y="4244222"/>
                </a:cubicBezTo>
                <a:cubicBezTo>
                  <a:pt x="11631847" y="4236357"/>
                  <a:pt x="11637849" y="4222698"/>
                  <a:pt x="11642402" y="4203243"/>
                </a:cubicBezTo>
                <a:cubicBezTo>
                  <a:pt x="11646955" y="4183788"/>
                  <a:pt x="11649232" y="4155848"/>
                  <a:pt x="11649232" y="4119422"/>
                </a:cubicBezTo>
                <a:cubicBezTo>
                  <a:pt x="11649232" y="4096242"/>
                  <a:pt x="11648197" y="4077202"/>
                  <a:pt x="11646127" y="4062300"/>
                </a:cubicBezTo>
                <a:cubicBezTo>
                  <a:pt x="11644058" y="4047399"/>
                  <a:pt x="11641781" y="4035602"/>
                  <a:pt x="11639298" y="4026909"/>
                </a:cubicBezTo>
                <a:cubicBezTo>
                  <a:pt x="11636814" y="4018217"/>
                  <a:pt x="11633296" y="4012422"/>
                  <a:pt x="11628742" y="4009524"/>
                </a:cubicBezTo>
                <a:cubicBezTo>
                  <a:pt x="11624189" y="4006627"/>
                  <a:pt x="11619429" y="4005178"/>
                  <a:pt x="11614462" y="4005178"/>
                </a:cubicBezTo>
                <a:cubicBezTo>
                  <a:pt x="11608667" y="4005178"/>
                  <a:pt x="11602251" y="4006627"/>
                  <a:pt x="11595214" y="4009524"/>
                </a:cubicBezTo>
                <a:cubicBezTo>
                  <a:pt x="11588178" y="4012422"/>
                  <a:pt x="11579485" y="4015733"/>
                  <a:pt x="11569137" y="4019459"/>
                </a:cubicBezTo>
                <a:cubicBezTo>
                  <a:pt x="11558789" y="4023184"/>
                  <a:pt x="11546992" y="4026496"/>
                  <a:pt x="11533746" y="4029393"/>
                </a:cubicBezTo>
                <a:cubicBezTo>
                  <a:pt x="11520500" y="4032291"/>
                  <a:pt x="11505599" y="4033739"/>
                  <a:pt x="11489042" y="4033739"/>
                </a:cubicBezTo>
                <a:cubicBezTo>
                  <a:pt x="11440198" y="4033739"/>
                  <a:pt x="11406256" y="4018631"/>
                  <a:pt x="11387215" y="3988414"/>
                </a:cubicBezTo>
                <a:cubicBezTo>
                  <a:pt x="11368175" y="3958197"/>
                  <a:pt x="11358654" y="3912872"/>
                  <a:pt x="11358654" y="3852439"/>
                </a:cubicBezTo>
                <a:lnTo>
                  <a:pt x="11358654" y="3332131"/>
                </a:lnTo>
                <a:lnTo>
                  <a:pt x="11600802" y="3332131"/>
                </a:lnTo>
                <a:cubicBezTo>
                  <a:pt x="11616532" y="3332131"/>
                  <a:pt x="11628536" y="3322404"/>
                  <a:pt x="11636814" y="3302949"/>
                </a:cubicBezTo>
                <a:cubicBezTo>
                  <a:pt x="11645093" y="3283494"/>
                  <a:pt x="11649232" y="3251001"/>
                  <a:pt x="11649232" y="3205469"/>
                </a:cubicBezTo>
                <a:cubicBezTo>
                  <a:pt x="11649232" y="3181461"/>
                  <a:pt x="11648197" y="3161179"/>
                  <a:pt x="11646127" y="3144622"/>
                </a:cubicBezTo>
                <a:cubicBezTo>
                  <a:pt x="11644058" y="3128064"/>
                  <a:pt x="11640953" y="3115026"/>
                  <a:pt x="11636814" y="3105505"/>
                </a:cubicBezTo>
                <a:cubicBezTo>
                  <a:pt x="11632675" y="3095985"/>
                  <a:pt x="11627501" y="3089155"/>
                  <a:pt x="11621292" y="3085016"/>
                </a:cubicBezTo>
                <a:cubicBezTo>
                  <a:pt x="11615083" y="3080877"/>
                  <a:pt x="11607839" y="3078807"/>
                  <a:pt x="11599561" y="3078807"/>
                </a:cubicBezTo>
                <a:lnTo>
                  <a:pt x="11358654" y="3078807"/>
                </a:lnTo>
                <a:lnTo>
                  <a:pt x="11358654" y="2831692"/>
                </a:lnTo>
                <a:cubicBezTo>
                  <a:pt x="11358654" y="2823413"/>
                  <a:pt x="11356171" y="2815963"/>
                  <a:pt x="11351204" y="2809340"/>
                </a:cubicBezTo>
                <a:cubicBezTo>
                  <a:pt x="11346236" y="2802717"/>
                  <a:pt x="11337958" y="2797129"/>
                  <a:pt x="11326368" y="2792576"/>
                </a:cubicBezTo>
                <a:cubicBezTo>
                  <a:pt x="11314778" y="2788022"/>
                  <a:pt x="11298842" y="2784711"/>
                  <a:pt x="11278559" y="2782641"/>
                </a:cubicBezTo>
                <a:cubicBezTo>
                  <a:pt x="11258277" y="2780572"/>
                  <a:pt x="11232820" y="2779537"/>
                  <a:pt x="11202189" y="2779537"/>
                </a:cubicBezTo>
                <a:close/>
                <a:moveTo>
                  <a:pt x="574406" y="2664051"/>
                </a:moveTo>
                <a:cubicBezTo>
                  <a:pt x="547087" y="2664051"/>
                  <a:pt x="524114" y="2672122"/>
                  <a:pt x="505487" y="2688266"/>
                </a:cubicBezTo>
                <a:cubicBezTo>
                  <a:pt x="486860" y="2704409"/>
                  <a:pt x="477547" y="2730693"/>
                  <a:pt x="477547" y="2767119"/>
                </a:cubicBezTo>
                <a:lnTo>
                  <a:pt x="477547" y="4223732"/>
                </a:lnTo>
                <a:cubicBezTo>
                  <a:pt x="477547" y="4232839"/>
                  <a:pt x="480238" y="4240703"/>
                  <a:pt x="485619" y="4247326"/>
                </a:cubicBezTo>
                <a:cubicBezTo>
                  <a:pt x="491000" y="4253949"/>
                  <a:pt x="499899" y="4259537"/>
                  <a:pt x="512317" y="4264090"/>
                </a:cubicBezTo>
                <a:cubicBezTo>
                  <a:pt x="524735" y="4268644"/>
                  <a:pt x="541499" y="4272162"/>
                  <a:pt x="562609" y="4274646"/>
                </a:cubicBezTo>
                <a:cubicBezTo>
                  <a:pt x="583720" y="4277129"/>
                  <a:pt x="610004" y="4278371"/>
                  <a:pt x="641463" y="4278371"/>
                </a:cubicBezTo>
                <a:cubicBezTo>
                  <a:pt x="673749" y="4278371"/>
                  <a:pt x="700240" y="4277129"/>
                  <a:pt x="720937" y="4274646"/>
                </a:cubicBezTo>
                <a:cubicBezTo>
                  <a:pt x="741633" y="4272162"/>
                  <a:pt x="758397" y="4268644"/>
                  <a:pt x="771229" y="4264090"/>
                </a:cubicBezTo>
                <a:cubicBezTo>
                  <a:pt x="784061" y="4259537"/>
                  <a:pt x="792960" y="4253949"/>
                  <a:pt x="797927" y="4247326"/>
                </a:cubicBezTo>
                <a:cubicBezTo>
                  <a:pt x="802895" y="4240703"/>
                  <a:pt x="805378" y="4232839"/>
                  <a:pt x="805378" y="4223732"/>
                </a:cubicBezTo>
                <a:lnTo>
                  <a:pt x="805378" y="3625192"/>
                </a:lnTo>
                <a:lnTo>
                  <a:pt x="1298367" y="3625192"/>
                </a:lnTo>
                <a:cubicBezTo>
                  <a:pt x="1305817" y="3625192"/>
                  <a:pt x="1312440" y="3622916"/>
                  <a:pt x="1318235" y="3618362"/>
                </a:cubicBezTo>
                <a:cubicBezTo>
                  <a:pt x="1324030" y="3613809"/>
                  <a:pt x="1329204" y="3606151"/>
                  <a:pt x="1333758" y="3595389"/>
                </a:cubicBezTo>
                <a:cubicBezTo>
                  <a:pt x="1338311" y="3584627"/>
                  <a:pt x="1341622" y="3570968"/>
                  <a:pt x="1343692" y="3554410"/>
                </a:cubicBezTo>
                <a:cubicBezTo>
                  <a:pt x="1345761" y="3537853"/>
                  <a:pt x="1346796" y="3517157"/>
                  <a:pt x="1346796" y="3492321"/>
                </a:cubicBezTo>
                <a:cubicBezTo>
                  <a:pt x="1346796" y="3467486"/>
                  <a:pt x="1345761" y="3446789"/>
                  <a:pt x="1343692" y="3430232"/>
                </a:cubicBezTo>
                <a:cubicBezTo>
                  <a:pt x="1341622" y="3413675"/>
                  <a:pt x="1338311" y="3400429"/>
                  <a:pt x="1333758" y="3390495"/>
                </a:cubicBezTo>
                <a:cubicBezTo>
                  <a:pt x="1329204" y="3380561"/>
                  <a:pt x="1324030" y="3373524"/>
                  <a:pt x="1318235" y="3369385"/>
                </a:cubicBezTo>
                <a:cubicBezTo>
                  <a:pt x="1312440" y="3365245"/>
                  <a:pt x="1305817" y="3363176"/>
                  <a:pt x="1298367" y="3363176"/>
                </a:cubicBezTo>
                <a:lnTo>
                  <a:pt x="805378" y="3363176"/>
                </a:lnTo>
                <a:lnTo>
                  <a:pt x="805378" y="2931035"/>
                </a:lnTo>
                <a:lnTo>
                  <a:pt x="1330653" y="2931035"/>
                </a:lnTo>
                <a:cubicBezTo>
                  <a:pt x="1338104" y="2931035"/>
                  <a:pt x="1344727" y="2928551"/>
                  <a:pt x="1350522" y="2923584"/>
                </a:cubicBezTo>
                <a:cubicBezTo>
                  <a:pt x="1356317" y="2918617"/>
                  <a:pt x="1361491" y="2911166"/>
                  <a:pt x="1366044" y="2901232"/>
                </a:cubicBezTo>
                <a:cubicBezTo>
                  <a:pt x="1370597" y="2891297"/>
                  <a:pt x="1373909" y="2877845"/>
                  <a:pt x="1375978" y="2860874"/>
                </a:cubicBezTo>
                <a:cubicBezTo>
                  <a:pt x="1378048" y="2843903"/>
                  <a:pt x="1379083" y="2822999"/>
                  <a:pt x="1379083" y="2798164"/>
                </a:cubicBezTo>
                <a:cubicBezTo>
                  <a:pt x="1379083" y="2773328"/>
                  <a:pt x="1378048" y="2752218"/>
                  <a:pt x="1375978" y="2734833"/>
                </a:cubicBezTo>
                <a:cubicBezTo>
                  <a:pt x="1373909" y="2717448"/>
                  <a:pt x="1370597" y="2703581"/>
                  <a:pt x="1366044" y="2693233"/>
                </a:cubicBezTo>
                <a:cubicBezTo>
                  <a:pt x="1361491" y="2682885"/>
                  <a:pt x="1356317" y="2675434"/>
                  <a:pt x="1350522" y="2670881"/>
                </a:cubicBezTo>
                <a:cubicBezTo>
                  <a:pt x="1344727" y="2666327"/>
                  <a:pt x="1338104" y="2664051"/>
                  <a:pt x="1330653" y="2664051"/>
                </a:cubicBezTo>
                <a:close/>
                <a:moveTo>
                  <a:pt x="4579027" y="2584577"/>
                </a:moveTo>
                <a:cubicBezTo>
                  <a:pt x="4508659" y="2584577"/>
                  <a:pt x="4460850" y="2596788"/>
                  <a:pt x="4435601" y="2621209"/>
                </a:cubicBezTo>
                <a:cubicBezTo>
                  <a:pt x="4410352" y="2645631"/>
                  <a:pt x="4397726" y="2689300"/>
                  <a:pt x="4397726" y="2752218"/>
                </a:cubicBezTo>
                <a:cubicBezTo>
                  <a:pt x="4397726" y="2812651"/>
                  <a:pt x="4409937" y="2854458"/>
                  <a:pt x="4434359" y="2877638"/>
                </a:cubicBezTo>
                <a:cubicBezTo>
                  <a:pt x="4458781" y="2900818"/>
                  <a:pt x="4506176" y="2912408"/>
                  <a:pt x="4576543" y="2912408"/>
                </a:cubicBezTo>
                <a:cubicBezTo>
                  <a:pt x="4646083" y="2912408"/>
                  <a:pt x="4693685" y="2900404"/>
                  <a:pt x="4719348" y="2876396"/>
                </a:cubicBezTo>
                <a:cubicBezTo>
                  <a:pt x="4745012" y="2852388"/>
                  <a:pt x="4757844" y="2808926"/>
                  <a:pt x="4757844" y="2746009"/>
                </a:cubicBezTo>
                <a:cubicBezTo>
                  <a:pt x="4757844" y="2685575"/>
                  <a:pt x="4745426" y="2643561"/>
                  <a:pt x="4720591" y="2619967"/>
                </a:cubicBezTo>
                <a:cubicBezTo>
                  <a:pt x="4695755" y="2596374"/>
                  <a:pt x="4648567" y="2584577"/>
                  <a:pt x="4579027" y="2584577"/>
                </a:cubicBezTo>
                <a:close/>
                <a:moveTo>
                  <a:pt x="5835085" y="2542356"/>
                </a:moveTo>
                <a:cubicBezTo>
                  <a:pt x="5804454" y="2542356"/>
                  <a:pt x="5779204" y="2543598"/>
                  <a:pt x="5759336" y="2546081"/>
                </a:cubicBezTo>
                <a:cubicBezTo>
                  <a:pt x="5739468" y="2548565"/>
                  <a:pt x="5723531" y="2552083"/>
                  <a:pt x="5711527" y="2556637"/>
                </a:cubicBezTo>
                <a:cubicBezTo>
                  <a:pt x="5699523" y="2561190"/>
                  <a:pt x="5691038" y="2566778"/>
                  <a:pt x="5686071" y="2573401"/>
                </a:cubicBezTo>
                <a:cubicBezTo>
                  <a:pt x="5681104" y="2580024"/>
                  <a:pt x="5678620" y="2587474"/>
                  <a:pt x="5678620" y="2595753"/>
                </a:cubicBezTo>
                <a:lnTo>
                  <a:pt x="5678620" y="4228699"/>
                </a:lnTo>
                <a:cubicBezTo>
                  <a:pt x="5678620" y="4236978"/>
                  <a:pt x="5681104" y="4244222"/>
                  <a:pt x="5686071" y="4250431"/>
                </a:cubicBezTo>
                <a:cubicBezTo>
                  <a:pt x="5691038" y="4256640"/>
                  <a:pt x="5699523" y="4261814"/>
                  <a:pt x="5711527" y="4265953"/>
                </a:cubicBezTo>
                <a:cubicBezTo>
                  <a:pt x="5723531" y="4270092"/>
                  <a:pt x="5739468" y="4273197"/>
                  <a:pt x="5759336" y="4275266"/>
                </a:cubicBezTo>
                <a:cubicBezTo>
                  <a:pt x="5779204" y="4277336"/>
                  <a:pt x="5804454" y="4278371"/>
                  <a:pt x="5835085" y="4278371"/>
                </a:cubicBezTo>
                <a:cubicBezTo>
                  <a:pt x="5865715" y="4278371"/>
                  <a:pt x="5890965" y="4277336"/>
                  <a:pt x="5910834" y="4275266"/>
                </a:cubicBezTo>
                <a:cubicBezTo>
                  <a:pt x="5930702" y="4273197"/>
                  <a:pt x="5946638" y="4270092"/>
                  <a:pt x="5958642" y="4265953"/>
                </a:cubicBezTo>
                <a:cubicBezTo>
                  <a:pt x="5970646" y="4261814"/>
                  <a:pt x="5979132" y="4256640"/>
                  <a:pt x="5984099" y="4250431"/>
                </a:cubicBezTo>
                <a:cubicBezTo>
                  <a:pt x="5989066" y="4244222"/>
                  <a:pt x="5991550" y="4236978"/>
                  <a:pt x="5991550" y="4228699"/>
                </a:cubicBezTo>
                <a:lnTo>
                  <a:pt x="5991550" y="2595753"/>
                </a:lnTo>
                <a:cubicBezTo>
                  <a:pt x="5991550" y="2587474"/>
                  <a:pt x="5989066" y="2580024"/>
                  <a:pt x="5984099" y="2573401"/>
                </a:cubicBezTo>
                <a:cubicBezTo>
                  <a:pt x="5979132" y="2566778"/>
                  <a:pt x="5970646" y="2561190"/>
                  <a:pt x="5958642" y="2556637"/>
                </a:cubicBezTo>
                <a:cubicBezTo>
                  <a:pt x="5946638" y="2552083"/>
                  <a:pt x="5930702" y="2548565"/>
                  <a:pt x="5910834" y="2546081"/>
                </a:cubicBezTo>
                <a:cubicBezTo>
                  <a:pt x="5890965" y="2543598"/>
                  <a:pt x="5865715" y="2542356"/>
                  <a:pt x="5835085" y="2542356"/>
                </a:cubicBezTo>
                <a:close/>
                <a:moveTo>
                  <a:pt x="5206435" y="2542356"/>
                </a:moveTo>
                <a:cubicBezTo>
                  <a:pt x="5175804" y="2542356"/>
                  <a:pt x="5150555" y="2543598"/>
                  <a:pt x="5130686" y="2546081"/>
                </a:cubicBezTo>
                <a:cubicBezTo>
                  <a:pt x="5110818" y="2548565"/>
                  <a:pt x="5094882" y="2552083"/>
                  <a:pt x="5082878" y="2556637"/>
                </a:cubicBezTo>
                <a:cubicBezTo>
                  <a:pt x="5070874" y="2561190"/>
                  <a:pt x="5062388" y="2566778"/>
                  <a:pt x="5057421" y="2573401"/>
                </a:cubicBezTo>
                <a:cubicBezTo>
                  <a:pt x="5052454" y="2580024"/>
                  <a:pt x="5049970" y="2587474"/>
                  <a:pt x="5049970" y="2595753"/>
                </a:cubicBezTo>
                <a:lnTo>
                  <a:pt x="5049970" y="4228699"/>
                </a:lnTo>
                <a:cubicBezTo>
                  <a:pt x="5049970" y="4236978"/>
                  <a:pt x="5052454" y="4244222"/>
                  <a:pt x="5057421" y="4250431"/>
                </a:cubicBezTo>
                <a:cubicBezTo>
                  <a:pt x="5062388" y="4256640"/>
                  <a:pt x="5070874" y="4261814"/>
                  <a:pt x="5082878" y="4265953"/>
                </a:cubicBezTo>
                <a:cubicBezTo>
                  <a:pt x="5094882" y="4270092"/>
                  <a:pt x="5110818" y="4273197"/>
                  <a:pt x="5130686" y="4275266"/>
                </a:cubicBezTo>
                <a:cubicBezTo>
                  <a:pt x="5150555" y="4277336"/>
                  <a:pt x="5175804" y="4278371"/>
                  <a:pt x="5206435" y="4278371"/>
                </a:cubicBezTo>
                <a:cubicBezTo>
                  <a:pt x="5237065" y="4278371"/>
                  <a:pt x="5262315" y="4277336"/>
                  <a:pt x="5282184" y="4275266"/>
                </a:cubicBezTo>
                <a:cubicBezTo>
                  <a:pt x="5302052" y="4273197"/>
                  <a:pt x="5317989" y="4270092"/>
                  <a:pt x="5329993" y="4265953"/>
                </a:cubicBezTo>
                <a:cubicBezTo>
                  <a:pt x="5341996" y="4261814"/>
                  <a:pt x="5350482" y="4256640"/>
                  <a:pt x="5355449" y="4250431"/>
                </a:cubicBezTo>
                <a:cubicBezTo>
                  <a:pt x="5360417" y="4244222"/>
                  <a:pt x="5362900" y="4236978"/>
                  <a:pt x="5362900" y="4228699"/>
                </a:cubicBezTo>
                <a:lnTo>
                  <a:pt x="5362900" y="2595753"/>
                </a:lnTo>
                <a:cubicBezTo>
                  <a:pt x="5362900" y="2587474"/>
                  <a:pt x="5360417" y="2580024"/>
                  <a:pt x="5355449" y="2573401"/>
                </a:cubicBezTo>
                <a:cubicBezTo>
                  <a:pt x="5350482" y="2566778"/>
                  <a:pt x="5341996" y="2561190"/>
                  <a:pt x="5329993" y="2556637"/>
                </a:cubicBezTo>
                <a:cubicBezTo>
                  <a:pt x="5317989" y="2552083"/>
                  <a:pt x="5302052" y="2548565"/>
                  <a:pt x="5282184" y="2546081"/>
                </a:cubicBezTo>
                <a:cubicBezTo>
                  <a:pt x="5262315" y="2543598"/>
                  <a:pt x="5237065" y="2542356"/>
                  <a:pt x="5206435" y="2542356"/>
                </a:cubicBezTo>
                <a:close/>
                <a:moveTo>
                  <a:pt x="3149035" y="2542356"/>
                </a:moveTo>
                <a:cubicBezTo>
                  <a:pt x="3118404" y="2542356"/>
                  <a:pt x="3093155" y="2543598"/>
                  <a:pt x="3073286" y="2546081"/>
                </a:cubicBezTo>
                <a:cubicBezTo>
                  <a:pt x="3053418" y="2548565"/>
                  <a:pt x="3037482" y="2552083"/>
                  <a:pt x="3025478" y="2556637"/>
                </a:cubicBezTo>
                <a:cubicBezTo>
                  <a:pt x="3013474" y="2561190"/>
                  <a:pt x="3004988" y="2566778"/>
                  <a:pt x="3000021" y="2573401"/>
                </a:cubicBezTo>
                <a:cubicBezTo>
                  <a:pt x="2995054" y="2580024"/>
                  <a:pt x="2992570" y="2587474"/>
                  <a:pt x="2992570" y="2595753"/>
                </a:cubicBezTo>
                <a:lnTo>
                  <a:pt x="2992570" y="4228699"/>
                </a:lnTo>
                <a:cubicBezTo>
                  <a:pt x="2992570" y="4236978"/>
                  <a:pt x="2995054" y="4244222"/>
                  <a:pt x="3000021" y="4250431"/>
                </a:cubicBezTo>
                <a:cubicBezTo>
                  <a:pt x="3004988" y="4256640"/>
                  <a:pt x="3013474" y="4261814"/>
                  <a:pt x="3025478" y="4265953"/>
                </a:cubicBezTo>
                <a:cubicBezTo>
                  <a:pt x="3037482" y="4270092"/>
                  <a:pt x="3053418" y="4273197"/>
                  <a:pt x="3073286" y="4275266"/>
                </a:cubicBezTo>
                <a:cubicBezTo>
                  <a:pt x="3093155" y="4277336"/>
                  <a:pt x="3118404" y="4278371"/>
                  <a:pt x="3149035" y="4278371"/>
                </a:cubicBezTo>
                <a:cubicBezTo>
                  <a:pt x="3179666" y="4278371"/>
                  <a:pt x="3204915" y="4277336"/>
                  <a:pt x="3224784" y="4275266"/>
                </a:cubicBezTo>
                <a:cubicBezTo>
                  <a:pt x="3244653" y="4273197"/>
                  <a:pt x="3260589" y="4270092"/>
                  <a:pt x="3272593" y="4265953"/>
                </a:cubicBezTo>
                <a:cubicBezTo>
                  <a:pt x="3284597" y="4261814"/>
                  <a:pt x="3293082" y="4256640"/>
                  <a:pt x="3298050" y="4250431"/>
                </a:cubicBezTo>
                <a:cubicBezTo>
                  <a:pt x="3303017" y="4244222"/>
                  <a:pt x="3305500" y="4236978"/>
                  <a:pt x="3305500" y="4228699"/>
                </a:cubicBezTo>
                <a:lnTo>
                  <a:pt x="3305500" y="2595753"/>
                </a:lnTo>
                <a:cubicBezTo>
                  <a:pt x="3305500" y="2587474"/>
                  <a:pt x="3303017" y="2580024"/>
                  <a:pt x="3298050" y="2573401"/>
                </a:cubicBezTo>
                <a:cubicBezTo>
                  <a:pt x="3293082" y="2566778"/>
                  <a:pt x="3284597" y="2561190"/>
                  <a:pt x="3272593" y="2556637"/>
                </a:cubicBezTo>
                <a:cubicBezTo>
                  <a:pt x="3260589" y="2552083"/>
                  <a:pt x="3244653" y="2548565"/>
                  <a:pt x="3224784" y="2546081"/>
                </a:cubicBezTo>
                <a:cubicBezTo>
                  <a:pt x="3204915" y="2543598"/>
                  <a:pt x="3179666" y="2542356"/>
                  <a:pt x="3149035" y="2542356"/>
                </a:cubicBezTo>
                <a:close/>
                <a:moveTo>
                  <a:pt x="4070746" y="2532422"/>
                </a:moveTo>
                <a:cubicBezTo>
                  <a:pt x="4003690" y="2532422"/>
                  <a:pt x="3945533" y="2541942"/>
                  <a:pt x="3896276" y="2560983"/>
                </a:cubicBezTo>
                <a:cubicBezTo>
                  <a:pt x="3847018" y="2580024"/>
                  <a:pt x="3806453" y="2608377"/>
                  <a:pt x="3774580" y="2646045"/>
                </a:cubicBezTo>
                <a:cubicBezTo>
                  <a:pt x="3742709" y="2683712"/>
                  <a:pt x="3719321" y="2730900"/>
                  <a:pt x="3704420" y="2787608"/>
                </a:cubicBezTo>
                <a:cubicBezTo>
                  <a:pt x="3689518" y="2844317"/>
                  <a:pt x="3682068" y="2910338"/>
                  <a:pt x="3682068" y="2985673"/>
                </a:cubicBezTo>
                <a:lnTo>
                  <a:pt x="3682068" y="3078807"/>
                </a:lnTo>
                <a:lnTo>
                  <a:pt x="3544229" y="3078807"/>
                </a:lnTo>
                <a:cubicBezTo>
                  <a:pt x="3535951" y="3078807"/>
                  <a:pt x="3528707" y="3080877"/>
                  <a:pt x="3522498" y="3085016"/>
                </a:cubicBezTo>
                <a:cubicBezTo>
                  <a:pt x="3516289" y="3089155"/>
                  <a:pt x="3511322" y="3095985"/>
                  <a:pt x="3507597" y="3105505"/>
                </a:cubicBezTo>
                <a:cubicBezTo>
                  <a:pt x="3503872" y="3115026"/>
                  <a:pt x="3500974" y="3128064"/>
                  <a:pt x="3498904" y="3144622"/>
                </a:cubicBezTo>
                <a:cubicBezTo>
                  <a:pt x="3496835" y="3161179"/>
                  <a:pt x="3495800" y="3181461"/>
                  <a:pt x="3495800" y="3205469"/>
                </a:cubicBezTo>
                <a:cubicBezTo>
                  <a:pt x="3495800" y="3251001"/>
                  <a:pt x="3499733" y="3283494"/>
                  <a:pt x="3507597" y="3302949"/>
                </a:cubicBezTo>
                <a:cubicBezTo>
                  <a:pt x="3515462" y="3322404"/>
                  <a:pt x="3527259" y="3332131"/>
                  <a:pt x="3542988" y="3332131"/>
                </a:cubicBezTo>
                <a:lnTo>
                  <a:pt x="3682068" y="3332131"/>
                </a:lnTo>
                <a:lnTo>
                  <a:pt x="3682068" y="4228699"/>
                </a:lnTo>
                <a:cubicBezTo>
                  <a:pt x="3682068" y="4236978"/>
                  <a:pt x="3684345" y="4244222"/>
                  <a:pt x="3688898" y="4250431"/>
                </a:cubicBezTo>
                <a:cubicBezTo>
                  <a:pt x="3693451" y="4256640"/>
                  <a:pt x="3701729" y="4261814"/>
                  <a:pt x="3713733" y="4265953"/>
                </a:cubicBezTo>
                <a:cubicBezTo>
                  <a:pt x="3725737" y="4270092"/>
                  <a:pt x="3741881" y="4273197"/>
                  <a:pt x="3762163" y="4275266"/>
                </a:cubicBezTo>
                <a:cubicBezTo>
                  <a:pt x="3782445" y="4277336"/>
                  <a:pt x="3807488" y="4278371"/>
                  <a:pt x="3837291" y="4278371"/>
                </a:cubicBezTo>
                <a:cubicBezTo>
                  <a:pt x="3867093" y="4278371"/>
                  <a:pt x="3892344" y="4277336"/>
                  <a:pt x="3913039" y="4275266"/>
                </a:cubicBezTo>
                <a:cubicBezTo>
                  <a:pt x="3933736" y="4273197"/>
                  <a:pt x="3949879" y="4270092"/>
                  <a:pt x="3961469" y="4265953"/>
                </a:cubicBezTo>
                <a:cubicBezTo>
                  <a:pt x="3973060" y="4261814"/>
                  <a:pt x="3981338" y="4256640"/>
                  <a:pt x="3986305" y="4250431"/>
                </a:cubicBezTo>
                <a:cubicBezTo>
                  <a:pt x="3991272" y="4244222"/>
                  <a:pt x="3993755" y="4236978"/>
                  <a:pt x="3993755" y="4228699"/>
                </a:cubicBezTo>
                <a:lnTo>
                  <a:pt x="3993755" y="3332131"/>
                </a:lnTo>
                <a:lnTo>
                  <a:pt x="4196166" y="3332131"/>
                </a:lnTo>
                <a:cubicBezTo>
                  <a:pt x="4211897" y="3332131"/>
                  <a:pt x="4223900" y="3322404"/>
                  <a:pt x="4232179" y="3302949"/>
                </a:cubicBezTo>
                <a:cubicBezTo>
                  <a:pt x="4240457" y="3283494"/>
                  <a:pt x="4244596" y="3251001"/>
                  <a:pt x="4244596" y="3205469"/>
                </a:cubicBezTo>
                <a:cubicBezTo>
                  <a:pt x="4244596" y="3181461"/>
                  <a:pt x="4243561" y="3161179"/>
                  <a:pt x="4241491" y="3144622"/>
                </a:cubicBezTo>
                <a:cubicBezTo>
                  <a:pt x="4239422" y="3128064"/>
                  <a:pt x="4236318" y="3115026"/>
                  <a:pt x="4232179" y="3105505"/>
                </a:cubicBezTo>
                <a:cubicBezTo>
                  <a:pt x="4228039" y="3095985"/>
                  <a:pt x="4222865" y="3089155"/>
                  <a:pt x="4216656" y="3085016"/>
                </a:cubicBezTo>
                <a:cubicBezTo>
                  <a:pt x="4210447" y="3080877"/>
                  <a:pt x="4203617" y="3078807"/>
                  <a:pt x="4196166" y="3078807"/>
                </a:cubicBezTo>
                <a:lnTo>
                  <a:pt x="3993755" y="3078807"/>
                </a:lnTo>
                <a:lnTo>
                  <a:pt x="3993755" y="2976981"/>
                </a:lnTo>
                <a:cubicBezTo>
                  <a:pt x="3993755" y="2941383"/>
                  <a:pt x="3996239" y="2911373"/>
                  <a:pt x="4001206" y="2886951"/>
                </a:cubicBezTo>
                <a:cubicBezTo>
                  <a:pt x="4006173" y="2862529"/>
                  <a:pt x="4014038" y="2842661"/>
                  <a:pt x="4024800" y="2827346"/>
                </a:cubicBezTo>
                <a:cubicBezTo>
                  <a:pt x="4035562" y="2812030"/>
                  <a:pt x="4049015" y="2800854"/>
                  <a:pt x="4065158" y="2793817"/>
                </a:cubicBezTo>
                <a:cubicBezTo>
                  <a:pt x="4081301" y="2786781"/>
                  <a:pt x="4100549" y="2783262"/>
                  <a:pt x="4122901" y="2783262"/>
                </a:cubicBezTo>
                <a:cubicBezTo>
                  <a:pt x="4141942" y="2783262"/>
                  <a:pt x="4158499" y="2784711"/>
                  <a:pt x="4172572" y="2787608"/>
                </a:cubicBezTo>
                <a:cubicBezTo>
                  <a:pt x="4186646" y="2790506"/>
                  <a:pt x="4198858" y="2793610"/>
                  <a:pt x="4209205" y="2796922"/>
                </a:cubicBezTo>
                <a:cubicBezTo>
                  <a:pt x="4219554" y="2800233"/>
                  <a:pt x="4228246" y="2803338"/>
                  <a:pt x="4235283" y="2806235"/>
                </a:cubicBezTo>
                <a:cubicBezTo>
                  <a:pt x="4242320" y="2809133"/>
                  <a:pt x="4248735" y="2810581"/>
                  <a:pt x="4254530" y="2810581"/>
                </a:cubicBezTo>
                <a:cubicBezTo>
                  <a:pt x="4259498" y="2810581"/>
                  <a:pt x="4264051" y="2809133"/>
                  <a:pt x="4268190" y="2806235"/>
                </a:cubicBezTo>
                <a:cubicBezTo>
                  <a:pt x="4272329" y="2803338"/>
                  <a:pt x="4276054" y="2797957"/>
                  <a:pt x="4279366" y="2790092"/>
                </a:cubicBezTo>
                <a:cubicBezTo>
                  <a:pt x="4282677" y="2782227"/>
                  <a:pt x="4285161" y="2771051"/>
                  <a:pt x="4286816" y="2756564"/>
                </a:cubicBezTo>
                <a:cubicBezTo>
                  <a:pt x="4288473" y="2742076"/>
                  <a:pt x="4289300" y="2722829"/>
                  <a:pt x="4289300" y="2698821"/>
                </a:cubicBezTo>
                <a:cubicBezTo>
                  <a:pt x="4289300" y="2674813"/>
                  <a:pt x="4288473" y="2654738"/>
                  <a:pt x="4286816" y="2638594"/>
                </a:cubicBezTo>
                <a:cubicBezTo>
                  <a:pt x="4285161" y="2622451"/>
                  <a:pt x="4282471" y="2609205"/>
                  <a:pt x="4278745" y="2598857"/>
                </a:cubicBezTo>
                <a:cubicBezTo>
                  <a:pt x="4275019" y="2588509"/>
                  <a:pt x="4270260" y="2580644"/>
                  <a:pt x="4264465" y="2575263"/>
                </a:cubicBezTo>
                <a:cubicBezTo>
                  <a:pt x="4258670" y="2569882"/>
                  <a:pt x="4247494" y="2564087"/>
                  <a:pt x="4230936" y="2557878"/>
                </a:cubicBezTo>
                <a:cubicBezTo>
                  <a:pt x="4214379" y="2551669"/>
                  <a:pt x="4191614" y="2545874"/>
                  <a:pt x="4162638" y="2540493"/>
                </a:cubicBezTo>
                <a:cubicBezTo>
                  <a:pt x="4133664" y="2535112"/>
                  <a:pt x="4103033" y="2532422"/>
                  <a:pt x="4070746" y="253242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sk-SK" sz="20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4152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F340A47-EB45-3F1B-5902-B59689F52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sk-SK" sz="5400" b="1">
                <a:cs typeface="Times New Roman" panose="02020603050405020304" pitchFamily="18" charset="0"/>
              </a:rPr>
              <a:t>E-commerce logistika</a:t>
            </a:r>
          </a:p>
        </p:txBody>
      </p:sp>
      <p:sp>
        <p:nvSpPr>
          <p:cNvPr id="5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9954CA2-EF90-A967-C322-07A0A2276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200" b="1" dirty="0">
                <a:latin typeface="+mj-lt"/>
                <a:cs typeface="Times New Roman" panose="02020603050405020304" pitchFamily="18" charset="0"/>
              </a:rPr>
              <a:t>Najdôležitejšie vlastnosti:</a:t>
            </a:r>
          </a:p>
          <a:p>
            <a:r>
              <a:rPr lang="sk-SK" sz="2200" dirty="0">
                <a:latin typeface="+mj-lt"/>
                <a:cs typeface="Times New Roman" panose="02020603050405020304" pitchFamily="18" charset="0"/>
              </a:rPr>
              <a:t>Rýchlosť</a:t>
            </a:r>
          </a:p>
          <a:p>
            <a:r>
              <a:rPr lang="sk-SK" sz="2200" dirty="0">
                <a:latin typeface="+mj-lt"/>
                <a:cs typeface="Times New Roman" panose="02020603050405020304" pitchFamily="18" charset="0"/>
              </a:rPr>
              <a:t>Bezchybnosť </a:t>
            </a:r>
          </a:p>
          <a:p>
            <a:r>
              <a:rPr lang="sk-SK" sz="2200" dirty="0">
                <a:latin typeface="+mj-lt"/>
                <a:cs typeface="Times New Roman" panose="02020603050405020304" pitchFamily="18" charset="0"/>
              </a:rPr>
              <a:t>Efektívnosť</a:t>
            </a:r>
          </a:p>
          <a:p>
            <a:r>
              <a:rPr lang="sk-SK" sz="2200" dirty="0">
                <a:latin typeface="+mj-lt"/>
                <a:cs typeface="Times New Roman" panose="02020603050405020304" pitchFamily="18" charset="0"/>
              </a:rPr>
              <a:t>Spoľahlivosť</a:t>
            </a:r>
          </a:p>
          <a:p>
            <a:r>
              <a:rPr lang="sk-SK" sz="2200" dirty="0">
                <a:latin typeface="+mj-lt"/>
                <a:cs typeface="Times New Roman" panose="02020603050405020304" pitchFamily="18" charset="0"/>
              </a:rPr>
              <a:t>Aktuálnosť</a:t>
            </a:r>
          </a:p>
          <a:p>
            <a:endParaRPr lang="sk-SK" sz="2200" dirty="0"/>
          </a:p>
          <a:p>
            <a:endParaRPr lang="en-US" sz="2200" dirty="0"/>
          </a:p>
        </p:txBody>
      </p:sp>
      <p:pic>
        <p:nvPicPr>
          <p:cNvPr id="5" name="Zástupný objekt pre obsah 4" descr="Obrázok, na ktorom je text, scéna&#10;&#10;Automaticky generovaný popis">
            <a:extLst>
              <a:ext uri="{FF2B5EF4-FFF2-40B4-BE49-F238E27FC236}">
                <a16:creationId xmlns:a16="http://schemas.microsoft.com/office/drawing/2014/main" id="{F339C4ED-FC78-9F20-BB55-7C3FF31E39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6" r="1493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07622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361E4FB-D59D-8F96-1A03-B27919B23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sk-SK" sz="4200" b="1">
                <a:cs typeface="Times New Roman" panose="02020603050405020304" pitchFamily="18" charset="0"/>
              </a:rPr>
              <a:t>Najčastejšie otázky pri výbere fulfillmentu</a:t>
            </a:r>
          </a:p>
        </p:txBody>
      </p:sp>
      <p:sp>
        <p:nvSpPr>
          <p:cNvPr id="3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7999F0E-2BA3-27D1-43F5-294AB544D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000" b="1" dirty="0">
                <a:latin typeface="+mj-lt"/>
                <a:cs typeface="Times New Roman" panose="02020603050405020304" pitchFamily="18" charset="0"/>
              </a:rPr>
              <a:t>Odpoveďami predídete:</a:t>
            </a:r>
          </a:p>
          <a:p>
            <a:r>
              <a:rPr lang="sk-SK" sz="2000" dirty="0">
                <a:latin typeface="+mj-lt"/>
                <a:cs typeface="Times New Roman" panose="02020603050405020304" pitchFamily="18" charset="0"/>
              </a:rPr>
              <a:t>Oneskoreným a strateným zásielkam</a:t>
            </a:r>
          </a:p>
          <a:p>
            <a:r>
              <a:rPr lang="sk-SK" sz="2000" dirty="0">
                <a:latin typeface="+mj-lt"/>
                <a:cs typeface="Times New Roman" panose="02020603050405020304" pitchFamily="18" charset="0"/>
              </a:rPr>
              <a:t>Nespokojnosti a stratu zákazníkov</a:t>
            </a:r>
          </a:p>
          <a:p>
            <a:r>
              <a:rPr lang="sk-SK" sz="2000" dirty="0">
                <a:latin typeface="+mj-lt"/>
                <a:cs typeface="Times New Roman" panose="02020603050405020304" pitchFamily="18" charset="0"/>
              </a:rPr>
              <a:t>Spomaleniu rastu oproti konkurencii</a:t>
            </a:r>
          </a:p>
          <a:p>
            <a:r>
              <a:rPr lang="sk-SK" sz="2000" dirty="0">
                <a:latin typeface="+mj-lt"/>
                <a:cs typeface="Times New Roman" panose="02020603050405020304" pitchFamily="18" charset="0"/>
              </a:rPr>
              <a:t>Strate peňazí a času</a:t>
            </a:r>
          </a:p>
          <a:p>
            <a:r>
              <a:rPr lang="sk-SK" sz="2000" dirty="0">
                <a:latin typeface="+mj-lt"/>
                <a:cs typeface="Times New Roman" panose="02020603050405020304" pitchFamily="18" charset="0"/>
              </a:rPr>
              <a:t>Hľadaniu ďalšieho logistického partnera</a:t>
            </a:r>
          </a:p>
          <a:p>
            <a:endParaRPr lang="sk-SK" sz="2000" dirty="0"/>
          </a:p>
          <a:p>
            <a:endParaRPr lang="sk-SK" sz="2000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B286EAF0-6B10-163D-42E4-90C4D8F194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2" r="2339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15590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D7B81F5-8C2E-1192-BD45-A22FAB418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sk-SK" sz="4200" b="1">
                <a:cs typeface="Times New Roman" panose="02020603050405020304" pitchFamily="18" charset="0"/>
              </a:rPr>
              <a:t>Kde je lokalita skladu a aká je jej výhoda?</a:t>
            </a:r>
          </a:p>
        </p:txBody>
      </p:sp>
      <p:sp>
        <p:nvSpPr>
          <p:cNvPr id="3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6E9D01E-D387-3A66-1EDF-758D192F4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sk-SK" sz="1700" dirty="0">
                <a:latin typeface="+mj-lt"/>
                <a:cs typeface="Times New Roman" panose="02020603050405020304" pitchFamily="18" charset="0"/>
              </a:rPr>
              <a:t>Lokalita je dôležitá výhoda, ktorá má zásadný vplyv na rýchlosť doručenia zásielky.</a:t>
            </a:r>
          </a:p>
          <a:p>
            <a:r>
              <a:rPr lang="sk-SK" sz="1700" dirty="0">
                <a:latin typeface="+mj-lt"/>
                <a:cs typeface="Times New Roman" panose="02020603050405020304" pitchFamily="18" charset="0"/>
              </a:rPr>
              <a:t>Zákazníci požadujú doručenie </a:t>
            </a:r>
            <a:r>
              <a:rPr lang="sk-SK" sz="1700" b="1" dirty="0">
                <a:latin typeface="+mj-lt"/>
                <a:cs typeface="Times New Roman" panose="02020603050405020304" pitchFamily="18" charset="0"/>
              </a:rPr>
              <a:t>maximálne do 24 až 48 hodín</a:t>
            </a:r>
            <a:r>
              <a:rPr lang="sk-SK" sz="1700" dirty="0">
                <a:latin typeface="+mj-lt"/>
                <a:cs typeface="Times New Roman" panose="02020603050405020304" pitchFamily="18" charset="0"/>
              </a:rPr>
              <a:t> od zadania objednávky. Čas je tak dôležitým benefitom.</a:t>
            </a:r>
          </a:p>
          <a:p>
            <a:r>
              <a:rPr lang="sk-SK" sz="1700" dirty="0">
                <a:latin typeface="+mj-lt"/>
                <a:cs typeface="Times New Roman" panose="02020603050405020304" pitchFamily="18" charset="0"/>
              </a:rPr>
              <a:t>E-</a:t>
            </a:r>
            <a:r>
              <a:rPr lang="sk-SK" sz="1700" dirty="0" err="1">
                <a:latin typeface="+mj-lt"/>
                <a:cs typeface="Times New Roman" panose="02020603050405020304" pitchFamily="18" charset="0"/>
              </a:rPr>
              <a:t>commerce</a:t>
            </a:r>
            <a:r>
              <a:rPr lang="sk-SK" sz="1700" dirty="0">
                <a:latin typeface="+mj-lt"/>
                <a:cs typeface="Times New Roman" panose="02020603050405020304" pitchFamily="18" charset="0"/>
              </a:rPr>
              <a:t> prostredie je stále viac medzinárodné, preto treba dbať na vzdialenosť do krajín západnej, ale aj východnej Európy.</a:t>
            </a:r>
          </a:p>
          <a:p>
            <a:r>
              <a:rPr lang="sk-SK" sz="1700" dirty="0">
                <a:latin typeface="+mj-lt"/>
                <a:cs typeface="Times New Roman" panose="02020603050405020304" pitchFamily="18" charset="0"/>
              </a:rPr>
              <a:t>Dôležitosť zohráva aj prístup k</a:t>
            </a:r>
            <a:r>
              <a:rPr lang="sk-SK" sz="1700" b="1" dirty="0">
                <a:latin typeface="+mj-lt"/>
                <a:cs typeface="Times New Roman" panose="02020603050405020304" pitchFamily="18" charset="0"/>
              </a:rPr>
              <a:t> hlavným diaľničným uzlom</a:t>
            </a:r>
            <a:r>
              <a:rPr lang="sk-SK" sz="1700" dirty="0">
                <a:latin typeface="+mj-lt"/>
                <a:cs typeface="Times New Roman" panose="02020603050405020304" pitchFamily="18" charset="0"/>
              </a:rPr>
              <a:t>.</a:t>
            </a:r>
          </a:p>
          <a:p>
            <a:endParaRPr lang="sk-SK" sz="1700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C04B95B1-A29D-42A6-C5C9-AD90E76C83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8" t="1" r="17826" b="-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15478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4BB7BB0-C5A1-F03E-317F-A9ACB01E5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sk-SK" sz="3400" b="1"/>
              <a:t>Aká je veľkosť skladu? Potrebujem fulfillment aj pri vlastnom sklade?</a:t>
            </a:r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CBBFD06-717C-AE42-9429-AEADAD527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sk-SK" sz="1500" dirty="0"/>
              <a:t>Výhodou </a:t>
            </a:r>
            <a:r>
              <a:rPr lang="sk-SK" sz="1500" dirty="0" err="1"/>
              <a:t>fulfillmentu</a:t>
            </a:r>
            <a:r>
              <a:rPr lang="sk-SK" sz="1500" dirty="0"/>
              <a:t> sú skladové kapacity pre tovar e-</a:t>
            </a:r>
            <a:r>
              <a:rPr lang="sk-SK" sz="1500" dirty="0" err="1"/>
              <a:t>shopu</a:t>
            </a:r>
            <a:r>
              <a:rPr lang="sk-SK" sz="1500" dirty="0"/>
              <a:t>. Dostatočné kapacity </a:t>
            </a:r>
            <a:r>
              <a:rPr lang="sk-SK" sz="1500" b="1" dirty="0"/>
              <a:t>jeden rok nemusia stačiť nasledujúce roky. </a:t>
            </a:r>
          </a:p>
          <a:p>
            <a:r>
              <a:rPr lang="sk-SK" sz="1500" dirty="0"/>
              <a:t>Oplatí sa zhodnotiť očakávaný rast e-</a:t>
            </a:r>
            <a:r>
              <a:rPr lang="sk-SK" sz="1500" dirty="0" err="1"/>
              <a:t>commerce</a:t>
            </a:r>
            <a:r>
              <a:rPr lang="sk-SK" sz="1500" dirty="0"/>
              <a:t> podniku, vývoj kapacít 3PL spoločnosti, ale aj limity logistického partnera.</a:t>
            </a:r>
          </a:p>
          <a:p>
            <a:r>
              <a:rPr lang="sk-SK" sz="1500" dirty="0"/>
              <a:t>Výbava a kvalita skladu má vplyv aj na bezpečnosť tovaru. Pred výberom sa </a:t>
            </a:r>
            <a:r>
              <a:rPr lang="sk-SK" sz="1500" b="1" dirty="0"/>
              <a:t>oplatí navštíviť skladové priestory </a:t>
            </a:r>
            <a:r>
              <a:rPr lang="sk-SK" sz="1500" b="1" dirty="0" err="1"/>
              <a:t>fulfillmentu</a:t>
            </a:r>
            <a:r>
              <a:rPr lang="sk-SK" sz="1500" b="1" dirty="0"/>
              <a:t>.</a:t>
            </a:r>
            <a:r>
              <a:rPr lang="sk-SK" sz="1500" dirty="0"/>
              <a:t> </a:t>
            </a:r>
          </a:p>
          <a:p>
            <a:r>
              <a:rPr lang="sk-SK" sz="1500" dirty="0"/>
              <a:t>Trendom v e-</a:t>
            </a:r>
            <a:r>
              <a:rPr lang="sk-SK" sz="1500" dirty="0" err="1"/>
              <a:t>commerce</a:t>
            </a:r>
            <a:r>
              <a:rPr lang="sk-SK" sz="1500" dirty="0"/>
              <a:t> je aj </a:t>
            </a:r>
            <a:r>
              <a:rPr lang="sk-SK" sz="1500" b="1" dirty="0"/>
              <a:t>tzv. </a:t>
            </a:r>
            <a:r>
              <a:rPr lang="sk-SK" sz="1500" b="1" dirty="0" err="1"/>
              <a:t>Cross-docking</a:t>
            </a:r>
            <a:r>
              <a:rPr lang="sk-SK" sz="1500" dirty="0"/>
              <a:t>, teda okamžitá distribúcia bez potreby skladovania. </a:t>
            </a:r>
          </a:p>
        </p:txBody>
      </p:sp>
      <p:pic>
        <p:nvPicPr>
          <p:cNvPr id="5" name="Obrázok 4" descr="Obrázok, na ktorom je text, sklad&#10;&#10;Automaticky generovaný popis">
            <a:extLst>
              <a:ext uri="{FF2B5EF4-FFF2-40B4-BE49-F238E27FC236}">
                <a16:creationId xmlns:a16="http://schemas.microsoft.com/office/drawing/2014/main" id="{7C204E64-1DD9-D7EA-5A5E-90267BE8B7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3" r="11636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20646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4AC7D16-87B5-71B5-22F2-69BB3B07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sk-SK" sz="3400" b="1"/>
              <a:t>Je sklad dostatočne technologicky vybavený? Ako pokročilú automatizáciu majú?</a:t>
            </a:r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A06D223-407D-3658-8410-0B954B1E9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sk-SK" sz="1500" dirty="0"/>
              <a:t>Automatizácia a informatizácia procesov je benefitom, ktorý vie posunúť e-</a:t>
            </a:r>
            <a:r>
              <a:rPr lang="sk-SK" sz="1500" dirty="0" err="1"/>
              <a:t>shop</a:t>
            </a:r>
            <a:r>
              <a:rPr lang="sk-SK" sz="1500" dirty="0"/>
              <a:t> pred konkurenciu.</a:t>
            </a:r>
          </a:p>
          <a:p>
            <a:r>
              <a:rPr lang="sk-SK" sz="1500" b="1" dirty="0"/>
              <a:t>Najmodernejšie technológie a systémy zrýchľujú proces a eliminujú chyby</a:t>
            </a:r>
            <a:r>
              <a:rPr lang="sk-SK" sz="1500" dirty="0"/>
              <a:t>.</a:t>
            </a:r>
          </a:p>
          <a:p>
            <a:r>
              <a:rPr lang="sk-SK" sz="1500" dirty="0"/>
              <a:t>Zabezpečenie modernej logistiky samostatne je pre e-</a:t>
            </a:r>
            <a:r>
              <a:rPr lang="sk-SK" sz="1500" dirty="0" err="1"/>
              <a:t>shop</a:t>
            </a:r>
            <a:r>
              <a:rPr lang="sk-SK" sz="1500" dirty="0"/>
              <a:t> nákladné. Správny výber logistického riešenia vylučuje tieto starosti.</a:t>
            </a:r>
          </a:p>
          <a:p>
            <a:r>
              <a:rPr lang="sk-SK" sz="1500" dirty="0"/>
              <a:t>Automatizácia </a:t>
            </a:r>
            <a:r>
              <a:rPr lang="sk-SK" sz="1500" b="1" dirty="0"/>
              <a:t>zlepšuje logistický proces a je odpoveďou na silnejšie obdobia sezóny</a:t>
            </a:r>
            <a:r>
              <a:rPr lang="sk-SK" sz="1500" dirty="0"/>
              <a:t>, s ktorou sa spájajú zvýšené objemy objednávok, omeškania a chyby. 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A3613EDA-52DB-2B32-20E8-438A993868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6" r="1493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10009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F4EF61B-B8FE-8D51-B16F-6C95E7BAF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sk-SK" sz="3400" b="1" dirty="0"/>
              <a:t>Akú majú mieru chybovosti? Čo sa deje, ak sa chyba objaví?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879C408-75C0-4AD5-A9A1-4D44DB9C8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sk-SK" sz="1700" dirty="0"/>
              <a:t>S technológiami sa eliminujú chyby. </a:t>
            </a:r>
            <a:r>
              <a:rPr lang="sk-SK" sz="1700" b="1" dirty="0"/>
              <a:t>Chybovosť </a:t>
            </a:r>
            <a:r>
              <a:rPr lang="sk-SK" sz="1700" b="1" dirty="0" err="1"/>
              <a:t>fulfillmentovej</a:t>
            </a:r>
            <a:r>
              <a:rPr lang="sk-SK" sz="1700" b="1" dirty="0"/>
              <a:t> spoločnosti by mala byť takmer nulová</a:t>
            </a:r>
            <a:r>
              <a:rPr lang="sk-SK" sz="1700" dirty="0"/>
              <a:t>. </a:t>
            </a:r>
          </a:p>
          <a:p>
            <a:r>
              <a:rPr lang="sk-SK" sz="1700" dirty="0"/>
              <a:t>O kontrolu sa stará informačný systém. Záujem by mal smerovať na jeho </a:t>
            </a:r>
            <a:r>
              <a:rPr lang="sk-SK" sz="1700" b="1" dirty="0"/>
              <a:t>kvalitu, schopnosti a starostlivosť</a:t>
            </a:r>
            <a:r>
              <a:rPr lang="sk-SK" sz="1700" dirty="0"/>
              <a:t>. </a:t>
            </a:r>
          </a:p>
          <a:p>
            <a:r>
              <a:rPr lang="sk-SK" sz="1700" dirty="0"/>
              <a:t>Zároveň by mal poskytovať informácie o </a:t>
            </a:r>
            <a:r>
              <a:rPr lang="sk-SK" sz="1700" b="1" dirty="0"/>
              <a:t>zásobách e-</a:t>
            </a:r>
            <a:r>
              <a:rPr lang="sk-SK" sz="1700" b="1" dirty="0" err="1"/>
              <a:t>shopu</a:t>
            </a:r>
            <a:r>
              <a:rPr lang="sk-SK" sz="1700" b="1" dirty="0"/>
              <a:t>, objednávkach, dobierkach</a:t>
            </a:r>
            <a:r>
              <a:rPr lang="sk-SK" sz="1700" dirty="0"/>
              <a:t> a ďalších. </a:t>
            </a:r>
          </a:p>
          <a:p>
            <a:r>
              <a:rPr lang="sk-SK" sz="1700" dirty="0"/>
              <a:t>Chyby sa môžu vyskytnúť. Dôležité je v takom prípade, ako sa vie spoločnosť s nimi </a:t>
            </a:r>
            <a:r>
              <a:rPr lang="sk-SK" sz="1700" b="1" dirty="0"/>
              <a:t>vysporiadať či aké kroky podstúpi. </a:t>
            </a:r>
          </a:p>
        </p:txBody>
      </p:sp>
      <p:pic>
        <p:nvPicPr>
          <p:cNvPr id="5" name="Obrázok 4" descr="Obrázok, na ktorom je text, budova, podlaha, scéna&#10;&#10;Automaticky generovaný popis">
            <a:extLst>
              <a:ext uri="{FF2B5EF4-FFF2-40B4-BE49-F238E27FC236}">
                <a16:creationId xmlns:a16="http://schemas.microsoft.com/office/drawing/2014/main" id="{3D23B8DA-A487-C536-51A8-AE2C6535F8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5" r="18812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495950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FF47F44-CF9E-30A2-5227-ED8905700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sk-SK" sz="3400" b="1" dirty="0"/>
              <a:t>Ako funguje doručovanie? Je medzinárodné a ako dlho trvá?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B88533F-9BA3-7530-3544-1988BD5F0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sk-SK" sz="1700" dirty="0"/>
              <a:t>Doručovanie môže prebiehať napríklad </a:t>
            </a:r>
            <a:r>
              <a:rPr lang="sk-SK" sz="1700" b="1" dirty="0"/>
              <a:t>kuriérmi alebo vlastnými dopravnými linkami v kombinácii s kuriérmi na poslednú míľu. </a:t>
            </a:r>
          </a:p>
          <a:p>
            <a:r>
              <a:rPr lang="sk-SK" sz="1700" b="1" dirty="0"/>
              <a:t>Výhodou vlastných dopravných liniek je rýchlosť</a:t>
            </a:r>
            <a:r>
              <a:rPr lang="sk-SK" sz="1700" dirty="0"/>
              <a:t>, ktorá vie </a:t>
            </a:r>
            <a:r>
              <a:rPr lang="sk-SK" sz="1700" b="1" dirty="0"/>
              <a:t>predbehnúť</a:t>
            </a:r>
            <a:r>
              <a:rPr lang="sk-SK" sz="1700" dirty="0"/>
              <a:t> doručovanie len prostredníctvom kuriérov.</a:t>
            </a:r>
          </a:p>
          <a:p>
            <a:r>
              <a:rPr lang="sk-SK" sz="1700" dirty="0"/>
              <a:t>Dôležité sú aj </a:t>
            </a:r>
            <a:r>
              <a:rPr lang="sk-SK" sz="1700" b="1" dirty="0"/>
              <a:t>ceny doručovania a dohody</a:t>
            </a:r>
            <a:r>
              <a:rPr lang="sk-SK" sz="1700" dirty="0"/>
              <a:t>, ktoré má logistický partner s relevantnými kuriérskymi spoločnosťami. </a:t>
            </a:r>
          </a:p>
          <a:p>
            <a:endParaRPr lang="sk-SK" sz="1700" dirty="0"/>
          </a:p>
          <a:p>
            <a:endParaRPr lang="sk-SK" sz="1700" dirty="0"/>
          </a:p>
          <a:p>
            <a:endParaRPr lang="sk-SK" sz="1700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299C84C4-9610-9067-4106-544329A430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6" t="1" r="16808" b="-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35750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1579</TotalTime>
  <Words>1099</Words>
  <Application>Microsoft Office PowerPoint</Application>
  <PresentationFormat>Širokouhlá</PresentationFormat>
  <Paragraphs>90</Paragraphs>
  <Slides>19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Motív Office</vt:lpstr>
      <vt:lpstr>0</vt:lpstr>
      <vt:lpstr>Ako si vybrať fulfillmentového partnera?</vt:lpstr>
      <vt:lpstr>E-commerce logistika</vt:lpstr>
      <vt:lpstr>Najčastejšie otázky pri výbere fulfillmentu</vt:lpstr>
      <vt:lpstr>Kde je lokalita skladu a aká je jej výhoda?</vt:lpstr>
      <vt:lpstr>Aká je veľkosť skladu? Potrebujem fulfillment aj pri vlastnom sklade?</vt:lpstr>
      <vt:lpstr>Je sklad dostatočne technologicky vybavený? Ako pokročilú automatizáciu majú?</vt:lpstr>
      <vt:lpstr>Akú majú mieru chybovosti? Čo sa deje, ak sa chyba objaví?</vt:lpstr>
      <vt:lpstr>Ako funguje doručovanie? Je medzinárodné a ako dlho trvá?</vt:lpstr>
      <vt:lpstr>Vedia zabezpečiť spracovanie dobierok? </vt:lpstr>
      <vt:lpstr>Vie fulfillmentový partner zvládnuť sezónne a pondelkové peaky?</vt:lpstr>
      <vt:lpstr>Postarajú sa o vrátené zásielky? Aké majú ďalšie doplnkové služby?</vt:lpstr>
      <vt:lpstr>Vie sa informačný systém integrovať s e-shopom, prípadne inými e-commerce platformami?</vt:lpstr>
      <vt:lpstr>Za aké služby sa účtuje a ako prebieha platenie?</vt:lpstr>
      <vt:lpstr>Majú skúsenosti s klientami, ktorí majú podobné produkty alebo potreby?</vt:lpstr>
      <vt:lpstr>Ako dlho sú vo fulfillmentovom biznise, aké majú výsledky a je ich biznis stabilný?</vt:lpstr>
      <vt:lpstr>Lacný fulfillment sa nemusí oplatiť</vt:lpstr>
      <vt:lpstr>Zlatá stredná cesta  –  náklady v logistike</vt:lpstr>
      <vt:lpstr>Ďakujem za pozornosť!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Ako si vybrať fulfillmentového partnera?</dc:title>
  <dc:creator>Rastislav Tinák</dc:creator>
  <cp:lastModifiedBy>Rastislav Tinák</cp:lastModifiedBy>
  <cp:revision>1</cp:revision>
  <dcterms:created xsi:type="dcterms:W3CDTF">2023-04-17T09:27:57Z</dcterms:created>
  <dcterms:modified xsi:type="dcterms:W3CDTF">2023-04-26T11:42:46Z</dcterms:modified>
</cp:coreProperties>
</file>