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Default Extension="gif" ContentType="image/gif"/>
  <Default Extension="jpg" ContentType="image/jpeg"/>
  <Default Extension="jpeg" ContentType="image/jpeg"/>
  <Default Extension="png" ContentType="image/png"/>
  <Default Extension="svg" ContentType="image/svg+xml"/>
  <Default Extension="xlsx" ContentType="application/vnd.openxmlformats-officedocument.spreadsheetml.sheet"/>
  <Default Extension="json" ContentType="application/json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/>
  <p:notesSz cx="6858000" cy="9144000"/>
  <p:defaultTextStyle>
    <a:defPPr>
      <a:defRPr lang="cs"/>
    </a:defPPr>
    <a:lvl1pPr marL="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theme" Target="theme/theme1.xml"/>
  <Relationship Id="rId4" Type="http://schemas.openxmlformats.org/officeDocument/2006/relationships/notesMaster" Target="notesMasters/notesMaster1.xml"/>
  <Relationship Id="rId5" Type="http://schemas.openxmlformats.org/officeDocument/2006/relationships/slide" Target="slides/slide1.xml"/>
  <Relationship Id="rId6" Type="http://schemas.openxmlformats.org/officeDocument/2006/relationships/slide" Target="slides/slide2.xml"/>
  <Relationship Id="rId7" Type="http://schemas.openxmlformats.org/officeDocument/2006/relationships/slide" Target="slides/slide3.xml"/>
  <Relationship Id="rId8" Type="http://schemas.openxmlformats.org/officeDocument/2006/relationships/slide" Target="slides/slide4.xml"/>
  <Relationship Id="rId9" Type="http://schemas.openxmlformats.org/officeDocument/2006/relationships/slide" Target="slides/slide5.xml"/>
  <Relationship Id="rId10" Type="http://schemas.openxmlformats.org/officeDocument/2006/relationships/slide" Target="slides/slide6.xml"/>
  <Relationship Id="rId11" Type="http://schemas.openxmlformats.org/officeDocument/2006/relationships/slide" Target="slides/slide7.xml"/>
  <Relationship Id="rId12" Type="http://schemas.openxmlformats.org/officeDocument/2006/relationships/slide" Target="slides/slide8.xml"/>
  <Relationship Id="rId13" Type="http://schemas.openxmlformats.org/officeDocument/2006/relationships/slide" Target="slides/slide9.xml"/>
  <Relationship Id="rId14" Type="http://schemas.openxmlformats.org/officeDocument/2006/relationships/slide" Target="slides/slide10.xml"/>
  <Relationship Id="rId15" Type="http://schemas.openxmlformats.org/officeDocument/2006/relationships/slide" Target="slides/slide11.xml"/>
  <Relationship Id="rId16" Type="http://schemas.openxmlformats.org/officeDocument/2006/relationships/slide" Target="slides/slide12.xml"/>
  <Relationship Id="rId17" Type="http://schemas.openxmlformats.org/officeDocument/2006/relationships/slide" Target="slides/slide13.xml"/>
  <Relationship Id="rId18" Type="http://schemas.openxmlformats.org/officeDocument/2006/relationships/slide" Target="slides/slide14.xml"/>
  <Relationship Id="rId19" Type="http://schemas.openxmlformats.org/officeDocument/2006/relationships/slide" Target="slides/slide15.xml"/>
  <Relationship Id="rId20" Type="http://schemas.openxmlformats.org/officeDocument/2006/relationships/slide" Target="slides/slide16.xml"/>
  <Relationship Id="rId21" Type="http://schemas.openxmlformats.org/officeDocument/2006/relationships/slide" Target="slides/slide17.xml"/>
  <Relationship Id="rId22" Type="http://schemas.openxmlformats.org/officeDocument/2006/relationships/slide" Target="slides/slide18.xml"/>
  <Relationship Id="rId23" Type="http://schemas.openxmlformats.org/officeDocument/2006/relationships/slide" Target="slides/slide19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notesMasters/_rels/notesMaster1.xml.rels><?xml version="1.0" encoding="UTF-8" standalone="yes"?>
<Relationships xmlns="http://schemas.openxmlformats.org/package/2006/relationships">
  <Relationship Id="rId1" Type="http://schemas.openxmlformats.org/officeDocument/2006/relationships/theme" Target="../theme/theme3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.xml"/>
  <Relationship Id="rId2" Type="http://schemas.openxmlformats.org/officeDocument/2006/relationships/notesMaster" Target="../notesMasters/notesMaster1.xml"/>
</Relationships>
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0.xml"/>
  <Relationship Id="rId2" Type="http://schemas.openxmlformats.org/officeDocument/2006/relationships/notesMaster" Target="../notesMasters/notesMaster1.xml"/>
</Relationships>

</file>

<file path=ppt/notesSlides/_rels/notesSlide11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1.xml"/>
  <Relationship Id="rId2" Type="http://schemas.openxmlformats.org/officeDocument/2006/relationships/notesMaster" Target="../notesMasters/notesMaster1.xml"/>
</Relationships>

</file>

<file path=ppt/notesSlides/_rels/notesSlide12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2.xml"/>
  <Relationship Id="rId2" Type="http://schemas.openxmlformats.org/officeDocument/2006/relationships/notesMaster" Target="../notesMasters/notesMaster1.xml"/>
</Relationships>

</file>

<file path=ppt/notesSlides/_rels/notesSlide13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3.xml"/>
  <Relationship Id="rId2" Type="http://schemas.openxmlformats.org/officeDocument/2006/relationships/notesMaster" Target="../notesMasters/notesMaster1.xml"/>
</Relationships>

</file>

<file path=ppt/notesSlides/_rels/notesSlide14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4.xml"/>
  <Relationship Id="rId2" Type="http://schemas.openxmlformats.org/officeDocument/2006/relationships/notesMaster" Target="../notesMasters/notesMaster1.xml"/>
</Relationships>

</file>

<file path=ppt/notesSlides/_rels/notesSlide15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5.xml"/>
  <Relationship Id="rId2" Type="http://schemas.openxmlformats.org/officeDocument/2006/relationships/notesMaster" Target="../notesMasters/notesMaster1.xml"/>
</Relationships>

</file>

<file path=ppt/notesSlides/_rels/notesSlide16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6.xml"/>
  <Relationship Id="rId2" Type="http://schemas.openxmlformats.org/officeDocument/2006/relationships/notesMaster" Target="../notesMasters/notesMaster1.xml"/>
</Relationships>

</file>

<file path=ppt/notesSlides/_rels/notesSlide17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7.xml"/>
  <Relationship Id="rId2" Type="http://schemas.openxmlformats.org/officeDocument/2006/relationships/notesMaster" Target="../notesMasters/notesMaster1.xml"/>
</Relationships>

</file>

<file path=ppt/notesSlides/_rels/notesSlide18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8.xml"/>
  <Relationship Id="rId2" Type="http://schemas.openxmlformats.org/officeDocument/2006/relationships/notesMaster" Target="../notesMasters/notesMaster1.xml"/>
</Relationships>

</file>

<file path=ppt/notesSlides/_rels/notesSlide19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19.xml"/>
  <Relationship Id="rId2" Type="http://schemas.openxmlformats.org/officeDocument/2006/relationships/notesMaster" Target="../notesMasters/notesMaster1.xml"/>
</Relationships>
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2.xml"/>
  <Relationship Id="rId2" Type="http://schemas.openxmlformats.org/officeDocument/2006/relationships/notesMaster" Target="../notesMasters/notesMaster1.xml"/>
</Relationships>
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3.xml"/>
  <Relationship Id="rId2" Type="http://schemas.openxmlformats.org/officeDocument/2006/relationships/notesMaster" Target="../notesMasters/notesMaster1.xml"/>
</Relationships>
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4.xml"/>
  <Relationship Id="rId2" Type="http://schemas.openxmlformats.org/officeDocument/2006/relationships/notesMaster" Target="../notesMasters/notesMaster1.xml"/>
</Relationships>
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5.xml"/>
  <Relationship Id="rId2" Type="http://schemas.openxmlformats.org/officeDocument/2006/relationships/notesMaster" Target="../notesMasters/notesMaster1.xml"/>
</Relationships>
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6.xml"/>
  <Relationship Id="rId2" Type="http://schemas.openxmlformats.org/officeDocument/2006/relationships/notesMaster" Target="../notesMasters/notesMaster1.xml"/>
</Relationships>
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7.xml"/>
  <Relationship Id="rId2" Type="http://schemas.openxmlformats.org/officeDocument/2006/relationships/notesMaster" Target="../notesMasters/notesMaster1.xml"/>
</Relationships>
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8.xml"/>
  <Relationship Id="rId2" Type="http://schemas.openxmlformats.org/officeDocument/2006/relationships/notesMaster" Target="../notesMasters/notesMaster1.xml"/>
</Relationships>
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slide" Target="../slides/slide9.xml"/>
  <Relationship Id="rId2" Type="http://schemas.openxmlformats.org/officeDocument/2006/relationships/notesMaster" Target="../notesMasters/notesMaster1.xml"/>
</Relationships>
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Otázka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koľko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používa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informačný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systém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v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práci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koľko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je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programátorov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či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sú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aj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firmy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ktoré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vyrábajú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3.png"/>
  <Relationship Id="rId3" Type="http://schemas.openxmlformats.org/officeDocument/2006/relationships/image" Target="../media/4.png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3.png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3.png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5417303" y="864000"/>
            <a:ext cx="3726697" cy="3962377"/>
          </a:xfrm>
          <a:prstGeom prst="rect">
            <a:avLst/>
          </a:prstGeom>
        </p:spPr>
      </p:pic>
      <p:sp>
        <p:nvSpPr>
          <p:cNvPr id="2" name="Placeholder for title"/>
          <p:cNvSpPr>
            <a:spLocks noGrp="1"/>
          </p:cNvSpPr>
          <p:nvPr>
            <p:ph type="title" idx="0"/>
          </p:nvPr>
        </p:nvSpPr>
        <p:spPr>
          <a:xfrm>
            <a:off x="360000" y="288000"/>
            <a:ext cx="8280000" cy="469214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3" name="Placeholder for subTitle"/>
          <p:cNvSpPr>
            <a:spLocks noGrp="1"/>
          </p:cNvSpPr>
          <p:nvPr>
            <p:ph type="subTitle" idx="1"/>
          </p:nvPr>
        </p:nvSpPr>
        <p:spPr>
          <a:xfrm>
            <a:off x="360000" y="850539"/>
            <a:ext cx="6818824" cy="469214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 sz="1800">
                <a:latin typeface="Urbanist ExtraBold"/>
                <a:ea typeface="Urbanist ExtraBold"/>
                <a:cs typeface="Urbanist ExtraBold"/>
              </a:defRPr>
            </a:lvl1pPr>
          </a:lstStyle>
          <a:p>
            <a:pPr/>
            <a:r>
              <a:t>Kliknutím přidáte hlavní styl podtitulu</a:t>
            </a:r>
            <a:endParaRPr/>
          </a:p>
        </p:txBody>
      </p:sp>
      <p:cxnSp>
        <p:nvCxnSpPr>
          <p:cNvPr id="4" name=""/>
          <p:cNvCxnSpPr/>
          <p:nvPr/>
        </p:nvCxnSpPr>
        <p:spPr>
          <a:xfrm>
            <a:off x="441115" y="850539"/>
            <a:ext cx="8030414" cy="0"/>
          </a:xfrm>
          <a:prstGeom prst="line">
            <a:avLst/>
          </a:prstGeom>
          <a:ln w="50800" cap="flat" cmpd="sng" algn="ctr">
            <a:solidFill>
              <a:srgbClr val="20E87A">
                <a:alpha val="100000"/>
              </a:srgbClr>
            </a:solidFill>
            <a:prstDash val="solid"/>
            <a:round/>
          </a:ln>
        </p:spPr>
      </p:cxnSp>
      <p:pic>
        <p:nvPicPr>
          <p:cNvPr id="5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 rot="10800000">
            <a:off x="0" y="4157412"/>
            <a:ext cx="3726697" cy="2055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for title"/>
          <p:cNvSpPr>
            <a:spLocks noGrp="1"/>
          </p:cNvSpPr>
          <p:nvPr>
            <p:ph type="title" idx="0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 algn="ctr"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>
                <a:solidFill>
                  <a:srgbClr val="FFFFFF">
                    <a:alpha val="100000"/>
                  </a:srgbClr>
                </a:solidFill>
              </a:defRPr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28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8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>
                <a:solidFill>
                  <a:srgbClr val="FFFFFF">
                    <a:alpha val="100000"/>
                  </a:srgbClr>
                </a:solidFill>
              </a:defRPr>
            </a:lvl1pPr>
            <a:lvl2pPr>
              <a:defRPr>
                <a:solidFill>
                  <a:srgbClr val="FFFFFF">
                    <a:alpha val="100000"/>
                  </a:srgbClr>
                </a:solidFill>
              </a:defRPr>
            </a:lvl2pPr>
            <a:lvl3pPr>
              <a:defRPr>
                <a:solidFill>
                  <a:srgbClr val="FFFFFF">
                    <a:alpha val="100000"/>
                  </a:srgbClr>
                </a:solidFill>
              </a:defRPr>
            </a:lvl3pPr>
            <a:lvl4pPr>
              <a:defRPr>
                <a:solidFill>
                  <a:srgbClr val="FFFFFF">
                    <a:alpha val="100000"/>
                  </a:srgbClr>
                </a:solidFill>
              </a:defRPr>
            </a:lvl4pPr>
            <a:lvl5pPr>
              <a:defRPr>
                <a:solidFill>
                  <a:srgbClr val="FFFFFF">
                    <a:alpha val="100000"/>
                  </a:srgbClr>
                </a:solidFill>
              </a:defRPr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30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8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32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8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363755"/>
            <a:ext cx="8229600" cy="8574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34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357927"/>
            <a:ext cx="8229600" cy="30678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for title"/>
          <p:cNvSpPr>
            <a:spLocks noGrp="1"/>
          </p:cNvSpPr>
          <p:nvPr>
            <p:ph type="title" idx="0"/>
          </p:nvPr>
        </p:nvSpPr>
        <p:spPr>
          <a:xfrm>
            <a:off x="360000" y="1584000"/>
            <a:ext cx="6654280" cy="1728358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 sz="6000" b="1"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5417303" y="1176029"/>
            <a:ext cx="3726697" cy="3962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for title"/>
          <p:cNvSpPr>
            <a:spLocks noGrp="1"/>
          </p:cNvSpPr>
          <p:nvPr>
            <p:ph type="title" idx="0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 algn="ctr"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cxnSp>
        <p:nvCxnSpPr>
          <p:cNvPr id="9" name=""/>
          <p:cNvCxnSpPr/>
          <p:nvPr/>
        </p:nvCxnSpPr>
        <p:spPr>
          <a:xfrm>
            <a:off x="665467" y="2446057"/>
            <a:ext cx="7792733" cy="0"/>
          </a:xfrm>
          <a:prstGeom prst="line">
            <a:avLst/>
          </a:prstGeom>
          <a:ln w="50800" cap="flat" cmpd="sng" algn="ctr">
            <a:solidFill>
              <a:srgbClr val="20E87A">
                <a:alpha val="100000"/>
              </a:srgbClr>
            </a:solidFill>
            <a:prstDash val="solid"/>
            <a:round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for body"/>
          <p:cNvSpPr>
            <a:spLocks noGrp="1"/>
          </p:cNvSpPr>
          <p:nvPr>
            <p:ph type="body" idx="0"/>
          </p:nvPr>
        </p:nvSpPr>
        <p:spPr>
          <a:xfrm>
            <a:off x="360000" y="1260000"/>
            <a:ext cx="8280000" cy="36000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  <p:sp>
        <p:nvSpPr>
          <p:cNvPr id="11" name="Placeholder for title"/>
          <p:cNvSpPr>
            <a:spLocks noGrp="1"/>
          </p:cNvSpPr>
          <p:nvPr>
            <p:ph type="title" idx="1"/>
          </p:nvPr>
        </p:nvSpPr>
        <p:spPr>
          <a:xfrm>
            <a:off x="360000" y="288000"/>
            <a:ext cx="8280000" cy="469214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cxnSp>
        <p:nvCxnSpPr>
          <p:cNvPr id="12" name=""/>
          <p:cNvCxnSpPr/>
          <p:nvPr/>
        </p:nvCxnSpPr>
        <p:spPr>
          <a:xfrm>
            <a:off x="441115" y="850539"/>
            <a:ext cx="8030414" cy="0"/>
          </a:xfrm>
          <a:prstGeom prst="line">
            <a:avLst/>
          </a:prstGeom>
          <a:ln w="50800" cap="flat" cmpd="sng" algn="ctr">
            <a:solidFill>
              <a:srgbClr val="20E87A">
                <a:alpha val="100000"/>
              </a:srgbClr>
            </a:solidFill>
            <a:prstDash val="solid"/>
            <a:round/>
          </a:ln>
        </p:spPr>
      </p:cxnSp>
      <p:sp>
        <p:nvSpPr>
          <p:cNvPr id="13" name="Placeholder for subTitle"/>
          <p:cNvSpPr>
            <a:spLocks noGrp="1"/>
          </p:cNvSpPr>
          <p:nvPr>
            <p:ph type="subTitle" idx="2"/>
          </p:nvPr>
        </p:nvSpPr>
        <p:spPr>
          <a:xfrm>
            <a:off x="360000" y="850539"/>
            <a:ext cx="8111530" cy="469214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 sz="1800">
                <a:latin typeface="Urbanist ExtraBold"/>
                <a:ea typeface="Urbanist ExtraBold"/>
                <a:cs typeface="Urbanist ExtraBold"/>
              </a:defRPr>
            </a:lvl1pPr>
          </a:lstStyle>
          <a:p>
            <a:pPr/>
            <a:r>
              <a:t>Kliknutím přidáte hlavní styl podtitulu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 rot="12300000" flipH="1">
            <a:off x="2999581" y="138998"/>
            <a:ext cx="7356950" cy="6566625"/>
          </a:xfrm>
          <a:prstGeom prst="rect">
            <a:avLst/>
          </a:prstGeom>
        </p:spPr>
      </p:pic>
      <p:sp>
        <p:nvSpPr>
          <p:cNvPr id="15" name="Placeholder for title"/>
          <p:cNvSpPr>
            <a:spLocks noGrp="1"/>
          </p:cNvSpPr>
          <p:nvPr>
            <p:ph type="title" idx="0"/>
          </p:nvPr>
        </p:nvSpPr>
        <p:spPr>
          <a:xfrm>
            <a:off x="360000" y="324000"/>
            <a:ext cx="5516957" cy="4680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16" name="Placeholder for body"/>
          <p:cNvSpPr>
            <a:spLocks noGrp="1"/>
          </p:cNvSpPr>
          <p:nvPr>
            <p:ph type="body" idx="1"/>
          </p:nvPr>
        </p:nvSpPr>
        <p:spPr>
          <a:xfrm>
            <a:off x="5227525" y="962121"/>
            <a:ext cx="3736237" cy="3744255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 sz="1200">
                <a:solidFill>
                  <a:srgbClr val="FFFFFF">
                    <a:alpha val="100000"/>
                  </a:srgbClr>
                </a:solidFill>
              </a:defRPr>
            </a:lvl1pPr>
            <a:lvl2pPr>
              <a:defRPr sz="1200">
                <a:solidFill>
                  <a:srgbClr val="FFFFFF">
                    <a:alpha val="100000"/>
                  </a:srgbClr>
                </a:solidFill>
              </a:defRPr>
            </a:lvl2pPr>
            <a:lvl3pPr>
              <a:defRPr sz="1200">
                <a:solidFill>
                  <a:srgbClr val="FFFFFF">
                    <a:alpha val="100000"/>
                  </a:srgbClr>
                </a:solidFill>
              </a:defRPr>
            </a:lvl3pPr>
            <a:lvl4pPr>
              <a:defRPr sz="1200">
                <a:solidFill>
                  <a:srgbClr val="FFFFFF">
                    <a:alpha val="100000"/>
                  </a:srgbClr>
                </a:solidFill>
              </a:defRPr>
            </a:lvl4pPr>
            <a:lvl5pPr>
              <a:defRPr sz="1200">
                <a:solidFill>
                  <a:srgbClr val="FFFFFF">
                    <a:alpha val="100000"/>
                  </a:srgbClr>
                </a:solidFill>
              </a:defRPr>
            </a:lvl5pPr>
            <a:lvl6pPr>
              <a:spcBef>
                <a:spcPts val="360"/>
              </a:spcBef>
              <a:defRPr sz="1200">
                <a:solidFill>
                  <a:srgbClr val="FFFFFF">
                    <a:alpha val="100000"/>
                  </a:srgbClr>
                </a:solidFill>
              </a:defRPr>
            </a:lvl6pPr>
            <a:lvl7pPr>
              <a:spcBef>
                <a:spcPts val="360"/>
              </a:spcBef>
              <a:defRPr sz="1200">
                <a:solidFill>
                  <a:srgbClr val="FFFFFF">
                    <a:alpha val="100000"/>
                  </a:srgbClr>
                </a:solidFill>
              </a:defRPr>
            </a:lvl7pPr>
            <a:lvl8pPr>
              <a:spcBef>
                <a:spcPts val="360"/>
              </a:spcBef>
              <a:defRPr sz="1200">
                <a:solidFill>
                  <a:srgbClr val="FFFFFF">
                    <a:alpha val="100000"/>
                  </a:srgbClr>
                </a:solidFill>
              </a:defRPr>
            </a:lvl8pPr>
            <a:lvl9pPr>
              <a:spcBef>
                <a:spcPts val="360"/>
              </a:spcBef>
              <a:defRPr sz="1200">
                <a:solidFill>
                  <a:srgbClr val="FFFFFF">
                    <a:alpha val="100000"/>
                  </a:srgbClr>
                </a:solidFill>
              </a:defRPr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  <p:cxnSp>
        <p:nvCxnSpPr>
          <p:cNvPr id="17" name=""/>
          <p:cNvCxnSpPr/>
          <p:nvPr/>
        </p:nvCxnSpPr>
        <p:spPr>
          <a:xfrm>
            <a:off x="441115" y="850539"/>
            <a:ext cx="4938746" cy="0"/>
          </a:xfrm>
          <a:prstGeom prst="line">
            <a:avLst/>
          </a:prstGeom>
          <a:ln w="50800" cap="flat" cmpd="sng" algn="ctr">
            <a:solidFill>
              <a:srgbClr val="20E87A">
                <a:alpha val="100000"/>
              </a:srgbClr>
            </a:solidFill>
            <a:prstDash val="solid"/>
            <a:round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19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692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363755"/>
            <a:ext cx="8229600" cy="85725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21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357927"/>
            <a:ext cx="8229600" cy="3067692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spcBef>
                <a:spcPts val="360"/>
              </a:spcBef>
              <a:defRPr/>
            </a:lvl6pPr>
            <a:lvl7pPr>
              <a:spcBef>
                <a:spcPts val="360"/>
              </a:spcBef>
              <a:defRPr/>
            </a:lvl7pPr>
            <a:lvl8pPr>
              <a:spcBef>
                <a:spcPts val="360"/>
              </a:spcBef>
              <a:defRPr/>
            </a:lvl8pPr>
            <a:lvl9pPr>
              <a:spcBef>
                <a:spcPts val="360"/>
              </a:spcBef>
              <a:defRPr/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for title"/>
          <p:cNvSpPr>
            <a:spLocks noGrp="1"/>
          </p:cNvSpPr>
          <p:nvPr>
            <p:ph type="title" idx="0"/>
          </p:nvPr>
        </p:nvSpPr>
        <p:spPr>
          <a:xfrm>
            <a:off x="685800" y="1487376"/>
            <a:ext cx="7772400" cy="11025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/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23" name="Placeholder for subTitle"/>
          <p:cNvSpPr>
            <a:spLocks noGrp="1"/>
          </p:cNvSpPr>
          <p:nvPr>
            <p:ph type="subTitle" idx="1"/>
          </p:nvPr>
        </p:nvSpPr>
        <p:spPr>
          <a:xfrm>
            <a:off x="1371600" y="2804207"/>
            <a:ext cx="6400800" cy="13143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 algn="ctr">
              <a:buNone/>
              <a:defRPr/>
            </a:lvl1pPr>
          </a:lstStyle>
          <a:p>
            <a:pPr/>
            <a:r>
              <a:t>Kliknutím přidáte hlavní styl podtitulu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OFFICE_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for title"/>
          <p:cNvSpPr>
            <a:spLocks noGrp="1"/>
          </p:cNvSpPr>
          <p:nvPr>
            <p:ph type="title" idx="0"/>
          </p:nvPr>
        </p:nvSpPr>
        <p:spPr>
          <a:xfrm>
            <a:off x="755700" y="75562"/>
            <a:ext cx="7772400" cy="11025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 sz="3500" b="1">
                <a:solidFill>
                  <a:srgbClr val="690B00">
                    <a:alpha val="100000"/>
                  </a:srgbClr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25" name="Placeholder for subTitle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 algn="ctr">
              <a:buNone/>
              <a:defRPr/>
            </a:lvl1pPr>
          </a:lstStyle>
          <a:p>
            <a:pPr/>
            <a:r>
              <a:t>Kliknutím přidáte hlavní styl podtitulu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theme" Target="../theme/theme1.xml"/>
  <Relationship Id="rIdrId2" Type="http://schemas.openxmlformats.org/officeDocument/2006/relationships/image" Target="../media/1.jpg"/>
  <Relationship Id="rId3" Type="http://schemas.openxmlformats.org/officeDocument/2006/relationships/image" Target="../media/2.png"/>
  <Relationship Id="rId4" Type="http://schemas.openxmlformats.org/officeDocument/2006/relationships/slideLayout" Target="../slideLayouts/slideLayout1.xml"/>
  <Relationship Id="rId5" Type="http://schemas.openxmlformats.org/officeDocument/2006/relationships/slideLayout" Target="../slideLayouts/slideLayout2.xml"/>
  <Relationship Id="rId6" Type="http://schemas.openxmlformats.org/officeDocument/2006/relationships/slideLayout" Target="../slideLayouts/slideLayout3.xml"/>
  <Relationship Id="rId7" Type="http://schemas.openxmlformats.org/officeDocument/2006/relationships/slideLayout" Target="../slideLayouts/slideLayout4.xml"/>
  <Relationship Id="rId8" Type="http://schemas.openxmlformats.org/officeDocument/2006/relationships/slideLayout" Target="../slideLayouts/slideLayout5.xml"/>
  <Relationship Id="rId9" Type="http://schemas.openxmlformats.org/officeDocument/2006/relationships/slideLayout" Target="../slideLayouts/slideLayout6.xml"/>
  <Relationship Id="rId10" Type="http://schemas.openxmlformats.org/officeDocument/2006/relationships/slideLayout" Target="../slideLayouts/slideLayout7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theme" Target="../theme/theme2.xml"/>
  <Relationship Id="rIdrId2" Type="http://schemas.openxmlformats.org/officeDocument/2006/relationships/image" Target="../media/1.jpg"/>
  <Relationship Id="rId3" Type="http://schemas.openxmlformats.org/officeDocument/2006/relationships/slideLayout" Target="../slideLayouts/slideLayout8.xml"/>
  <Relationship Id="rId4" Type="http://schemas.openxmlformats.org/officeDocument/2006/relationships/slideLayout" Target="../slideLayouts/slideLayout9.xml"/>
  <Relationship Id="rId5" Type="http://schemas.openxmlformats.org/officeDocument/2006/relationships/slideLayout" Target="../slideLayouts/slideLayout10.xml"/>
  <Relationship Id="rId6" Type="http://schemas.openxmlformats.org/officeDocument/2006/relationships/slideLayout" Target="../slideLayouts/slideLayout11.xml"/>
  <Relationship Id="rId7" Type="http://schemas.openxmlformats.org/officeDocument/2006/relationships/slideLayout" Target="../slideLayouts/slideLayout12.xml"/>
  <Relationship Id="rId8" Type="http://schemas.openxmlformats.org/officeDocument/2006/relationships/slideLayout" Target="../slideLayouts/slideLayout13.xml"/>
  <Relationship Id="rId9" Type="http://schemas.openxmlformats.org/officeDocument/2006/relationships/slideLayout" Target="../slideLayouts/slideLayout1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body"/>
          <p:cNvSpPr>
            <a:spLocks noGrp="1"/>
          </p:cNvSpPr>
          <p:nvPr>
            <p:ph type="body" idx="0"/>
          </p:nvPr>
        </p:nvSpPr>
        <p:spPr>
          <a:xfrm>
            <a:off x="360000" y="1260000"/>
            <a:ext cx="8280000" cy="36000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spcBef>
                <a:spcPts val="640"/>
              </a:spcBef>
              <a:defRPr sz="1400" b="1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1pPr>
            <a:lvl2pPr>
              <a:spcBef>
                <a:spcPts val="56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2pPr>
            <a:lvl3pPr>
              <a:spcBef>
                <a:spcPts val="48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3pPr>
            <a:lvl4pPr>
              <a:spcBef>
                <a:spcPts val="40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4pPr>
            <a:lvl5pPr>
              <a:spcBef>
                <a:spcPts val="40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5pPr>
            <a:lvl6pPr>
              <a:spcBef>
                <a:spcPts val="40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6pPr>
            <a:lvl7pPr>
              <a:spcBef>
                <a:spcPts val="40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7pPr>
            <a:lvl8pPr>
              <a:spcBef>
                <a:spcPts val="40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8pPr>
            <a:lvl9pPr>
              <a:spcBef>
                <a:spcPts val="400"/>
              </a:spcBef>
              <a:defRPr sz="1400" b="0" i="0" strike="noStrike" u="none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defRPr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  <p:sp>
        <p:nvSpPr>
          <p:cNvPr id="2" name="Placeholder for title"/>
          <p:cNvSpPr>
            <a:spLocks noGrp="1"/>
          </p:cNvSpPr>
          <p:nvPr>
            <p:ph type="title" idx="1"/>
          </p:nvPr>
        </p:nvSpPr>
        <p:spPr>
          <a:xfrm>
            <a:off x="360000" y="291424"/>
            <a:ext cx="8280000" cy="469214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buNone/>
              <a:defRPr sz="3000">
                <a:solidFill>
                  <a:srgbClr val="1F2B75">
                    <a:alpha val="100000"/>
                  </a:srgbClr>
                </a:solidFill>
                <a:latin typeface="Urbanist ExtraBold"/>
                <a:ea typeface="Urbanist ExtraBold"/>
                <a:cs typeface="Urbanist ExtraBold"/>
              </a:defRPr>
            </a:lvl1pPr>
          </a:lstStyle>
          <a:p>
            <a:pPr/>
            <a:r>
              <a:t>Kliknutím upravíte hlavní styl názvu</a:t>
            </a:r>
            <a:endParaRPr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7737058" y="4780800"/>
            <a:ext cx="1234722" cy="245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404616026" r:id="rId4"/>
    <p:sldLayoutId id="2404616027" r:id="rId5"/>
    <p:sldLayoutId id="2404616028" r:id="rId6"/>
    <p:sldLayoutId id="2404616029" r:id="rId7"/>
    <p:sldLayoutId id="2404616030" r:id="rId8"/>
    <p:sldLayoutId id="2404616031" r:id="rId9"/>
    <p:sldLayoutId id="2404616032" r:id="rId10"/>
  </p:sldLayoutIdLst>
  <p:txStyles>
    <p:titleStyle>
      <a:lvl1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1pPr>
      <a:lvl2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2pPr>
      <a:lvl3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3pPr>
      <a:lvl4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4pPr>
      <a:lvl5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5pPr>
      <a:lvl6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6pPr>
      <a:lvl7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7pPr>
      <a:lvl8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8pPr>
      <a:lvl9pPr algn="l" defTabSz="914400" marL="0">
        <a:buNone/>
        <a:defRPr sz="3000">
          <a:solidFill>
            <a:srgbClr val="1F2B75">
              <a:alpha val="100000"/>
            </a:srgbClr>
          </a:solidFill>
          <a:latin typeface="Urbanist ExtraBold"/>
          <a:ea typeface="Urbanist ExtraBold"/>
          <a:cs typeface="Urbanist ExtraBold"/>
        </a:defRPr>
      </a:lvl9pPr>
      <a:extLst/>
    </p:titleStyle>
    <p:bodyStyle>
      <a:lvl1pPr algn="l" defTabSz="914400" marL="285750" marR="0" indent="-285750">
        <a:spcBef>
          <a:spcPts val="640"/>
        </a:spcBef>
        <a:buClr>
          <a:srgbClr val="20E87A">
            <a:alpha val="100000"/>
          </a:srgbClr>
        </a:buClr>
        <a:buFont typeface="Poppins"/>
        <a:buChar char="•"/>
        <a:defRPr sz="1400" b="1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1pPr>
      <a:lvl2pPr algn="l" defTabSz="914400" marL="571500" marR="0" indent="-285750">
        <a:spcBef>
          <a:spcPts val="560"/>
        </a:spcBef>
        <a:buClr>
          <a:srgbClr val="20E87A">
            <a:alpha val="100000"/>
          </a:srgbClr>
        </a:buClr>
        <a:buFont typeface="Poppins"/>
        <a:buChar char="–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2pPr>
      <a:lvl3pPr algn="l" defTabSz="914400" marL="857250" marR="0" indent="-285750">
        <a:spcBef>
          <a:spcPts val="480"/>
        </a:spcBef>
        <a:buClr>
          <a:srgbClr val="20E87A">
            <a:alpha val="100000"/>
          </a:srgbClr>
        </a:buClr>
        <a:buFont typeface="Poppins"/>
        <a:buChar char="•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3pPr>
      <a:lvl4pPr algn="l" defTabSz="914400" marL="1143000" marR="0" indent="-285750">
        <a:spcBef>
          <a:spcPts val="400"/>
        </a:spcBef>
        <a:buClr>
          <a:srgbClr val="20E87A">
            <a:alpha val="100000"/>
          </a:srgbClr>
        </a:buClr>
        <a:buFont typeface="Poppins"/>
        <a:buChar char="–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4pPr>
      <a:lvl5pPr algn="l" defTabSz="914400" marL="1428750" marR="0" indent="-285750">
        <a:spcBef>
          <a:spcPts val="400"/>
        </a:spcBef>
        <a:buClr>
          <a:srgbClr val="20E87A">
            <a:alpha val="100000"/>
          </a:srgbClr>
        </a:buClr>
        <a:buFont typeface="Poppins"/>
        <a:buChar char="»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5pPr>
      <a:lvl6pPr algn="l" defTabSz="914400" marL="1714500" marR="0" indent="-285750">
        <a:spcBef>
          <a:spcPts val="400"/>
        </a:spcBef>
        <a:buClr>
          <a:srgbClr val="20E87A">
            <a:alpha val="100000"/>
          </a:srgbClr>
        </a:buClr>
        <a:buFont typeface="Poppins"/>
        <a:buChar char="•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6pPr>
      <a:lvl7pPr algn="l" defTabSz="914400" marL="2000250" marR="0" indent="-285750">
        <a:spcBef>
          <a:spcPts val="400"/>
        </a:spcBef>
        <a:buClr>
          <a:srgbClr val="20E87A">
            <a:alpha val="100000"/>
          </a:srgbClr>
        </a:buClr>
        <a:buFont typeface="Poppins"/>
        <a:buChar char="•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7pPr>
      <a:lvl8pPr algn="l" defTabSz="914400" marL="2286000" marR="0" indent="-285750">
        <a:spcBef>
          <a:spcPts val="400"/>
        </a:spcBef>
        <a:buClr>
          <a:srgbClr val="20E87A">
            <a:alpha val="100000"/>
          </a:srgbClr>
        </a:buClr>
        <a:buFont typeface="Poppins"/>
        <a:buChar char="•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8pPr>
      <a:lvl9pPr algn="l" defTabSz="914400" marL="2571750" marR="0" indent="-285750">
        <a:spcBef>
          <a:spcPts val="400"/>
        </a:spcBef>
        <a:buClr>
          <a:srgbClr val="20E87A">
            <a:alpha val="100000"/>
          </a:srgbClr>
        </a:buClr>
        <a:buFont typeface="Poppins"/>
        <a:buChar char="•"/>
        <a:defRPr sz="1400" b="0" i="0" strike="noStrike" u="none">
          <a:solidFill>
            <a:srgbClr val="091145">
              <a:alpha val="100000"/>
            </a:srgbClr>
          </a:solidFill>
          <a:latin typeface="Poppins"/>
          <a:ea typeface="Poppins"/>
          <a:cs typeface="Poppins"/>
        </a:defRPr>
      </a:lvl9pPr>
      <a:extLst/>
    </p:bodyStyle>
    <p:otherStyle>
      <a:lvl1pPr algn="l" defTabSz="914400" marL="0">
        <a:buNone/>
        <a:defRPr sz="1100" kern="1200"/>
      </a:lvl1pPr>
      <a:lvl2pPr algn="l" defTabSz="914400" marL="285750">
        <a:buNone/>
        <a:defRPr sz="1100" kern="1200"/>
      </a:lvl2pPr>
      <a:lvl3pPr algn="l" defTabSz="914400" marL="571500">
        <a:buNone/>
        <a:defRPr sz="1100" kern="1200"/>
      </a:lvl3pPr>
      <a:lvl4pPr algn="l" defTabSz="914400" marL="857250">
        <a:buNone/>
        <a:defRPr sz="1100" kern="1200"/>
      </a:lvl4pPr>
      <a:lvl5pPr algn="l" defTabSz="914400" marL="1143000">
        <a:buNone/>
        <a:defRPr sz="1100" kern="1200"/>
      </a:lvl5pPr>
      <a:lvl6pPr algn="l" defTabSz="914400" marL="1428750">
        <a:buNone/>
        <a:defRPr sz="1100" kern="1200"/>
      </a:lvl6pPr>
      <a:lvl7pPr algn="l" defTabSz="914400" marL="1714500">
        <a:buNone/>
        <a:defRPr sz="1100" kern="1200"/>
      </a:lvl7pPr>
      <a:lvl8pPr algn="l" defTabSz="914400" marL="2000250">
        <a:buNone/>
        <a:defRPr sz="1100" kern="1200"/>
      </a:lvl8pPr>
      <a:lvl9pPr algn="l" defTabSz="914400" marL="2286000">
        <a:buNone/>
        <a:defRPr sz="1100" kern="1200"/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for title"/>
          <p:cNvSpPr>
            <a:spLocks noGrp="1"/>
          </p:cNvSpPr>
          <p:nvPr>
            <p:ph type="title" idx="0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</p:spPr>
        <p:txBody>
          <a:bodyPr lIns="91440" rIns="91440" tIns="45720" bIns="45720" rtlCol="0" anchor="ctr">
            <a:normAutofit/>
          </a:bodyPr>
          <a:lstStyle>
            <a:lvl1pPr>
              <a:buNone/>
              <a:defRPr sz="44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1pPr>
          </a:lstStyle>
          <a:p>
            <a:pPr/>
            <a:r>
              <a:t>Kliknutím upravíte hlavní styl názvu</a:t>
            </a:r>
            <a:endParaRPr/>
          </a:p>
        </p:txBody>
      </p:sp>
      <p:sp>
        <p:nvSpPr>
          <p:cNvPr id="5" name="Placeholder for body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67800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lstStyle>
            <a:lvl1pPr>
              <a:spcBef>
                <a:spcPts val="640"/>
              </a:spcBef>
              <a:defRPr sz="3200" b="0" i="0" strike="noStrike" u="none">
                <a:solidFill>
                  <a:srgbClr val="5F6D74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1pPr>
            <a:lvl2pPr>
              <a:spcBef>
                <a:spcPts val="560"/>
              </a:spcBef>
              <a:defRPr sz="2800" b="0" i="0" strike="noStrike" u="none">
                <a:solidFill>
                  <a:srgbClr val="5F6D74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2pPr>
            <a:lvl3pPr>
              <a:spcBef>
                <a:spcPts val="480"/>
              </a:spcBef>
              <a:defRPr sz="2400" b="0" i="0" strike="noStrike" u="none">
                <a:solidFill>
                  <a:srgbClr val="5F6D74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3pPr>
            <a:lvl4pPr>
              <a:spcBef>
                <a:spcPts val="400"/>
              </a:spcBef>
              <a:defRPr sz="2000" b="0" i="0" strike="noStrike" u="none">
                <a:solidFill>
                  <a:srgbClr val="5F6D74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4pPr>
            <a:lvl5pPr>
              <a:spcBef>
                <a:spcPts val="400"/>
              </a:spcBef>
              <a:defRPr sz="2000" b="0" i="0" strike="noStrike" u="none">
                <a:solidFill>
                  <a:srgbClr val="5F6D74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5pPr>
            <a:lvl6pPr>
              <a:spcBef>
                <a:spcPts val="400"/>
              </a:spcBef>
              <a:defRPr sz="20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6pPr>
            <a:lvl7pPr>
              <a:spcBef>
                <a:spcPts val="400"/>
              </a:spcBef>
              <a:defRPr sz="20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7pPr>
            <a:lvl8pPr>
              <a:spcBef>
                <a:spcPts val="400"/>
              </a:spcBef>
              <a:defRPr sz="20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8pPr>
            <a:lvl9pPr>
              <a:spcBef>
                <a:spcPts val="400"/>
              </a:spcBef>
              <a:defRPr sz="2000" b="0" i="0" strike="noStrike" u="non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defRPr>
            </a:lvl9pPr>
          </a:lstStyle>
          <a:p>
            <a:pPr/>
            <a:r>
              <a:t>První úroveň</a:t>
            </a:r>
            <a:endParaRPr/>
          </a:p>
          <a:p>
            <a:pPr lvl="1"/>
            <a:r>
              <a:t>Druhá úroveň</a:t>
            </a:r>
            <a:endParaRPr/>
          </a:p>
          <a:p>
            <a:pPr lvl="2"/>
            <a:r>
              <a:t>Třetí úroveň</a:t>
            </a:r>
            <a:endParaRPr/>
          </a:p>
          <a:p>
            <a:pPr lvl="3"/>
            <a:r>
              <a:t>Čtvrtá úroveň</a:t>
            </a:r>
            <a:endParaRPr/>
          </a:p>
          <a:p>
            <a:pPr lvl="4"/>
            <a:r>
              <a:t>Pátá úroveň</a:t>
            </a:r>
            <a:endParaRPr/>
          </a:p>
          <a:p>
            <a:pPr lvl="5"/>
            <a:r>
              <a:t>Šestá úroveň</a:t>
            </a:r>
            <a:endParaRPr/>
          </a:p>
          <a:p>
            <a:pPr lvl="6"/>
            <a:r>
              <a:t>Sedmá úroveň</a:t>
            </a:r>
            <a:endParaRPr/>
          </a:p>
          <a:p>
            <a:pPr lvl="7"/>
            <a:r>
              <a:t>Osmá úroveň</a:t>
            </a:r>
            <a:endParaRPr/>
          </a:p>
          <a:p>
            <a:pPr lvl="8"/>
            <a:r>
              <a:t>Devátá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04616033" r:id="rId3"/>
    <p:sldLayoutId id="2404616034" r:id="rId4"/>
    <p:sldLayoutId id="2404616035" r:id="rId5"/>
    <p:sldLayoutId id="2404616036" r:id="rId6"/>
    <p:sldLayoutId id="2404616037" r:id="rId7"/>
    <p:sldLayoutId id="2404616038" r:id="rId8"/>
    <p:sldLayoutId id="2404616039" r:id="rId9"/>
  </p:sldLayoutIdLst>
  <p:txStyles>
    <p:titleStyle>
      <a:lvl1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1pPr>
      <a:lvl2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2pPr>
      <a:lvl3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3pPr>
      <a:lvl4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4pPr>
      <a:lvl5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5pPr>
      <a:lvl6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6pPr>
      <a:lvl7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7pPr>
      <a:lvl8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8pPr>
      <a:lvl9pPr algn="l" defTabSz="914400" marL="0">
        <a:buNone/>
        <a:defRPr sz="44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9pPr>
      <a:extLst/>
    </p:titleStyle>
    <p:bodyStyle>
      <a:lvl1pPr algn="l" defTabSz="914400" marL="285750" marR="0" indent="-285750">
        <a:spcBef>
          <a:spcPts val="640"/>
        </a:spcBef>
        <a:buClr>
          <a:srgbClr val="00D661">
            <a:alpha val="100000"/>
          </a:srgbClr>
        </a:buClr>
        <a:buFont typeface="Arial"/>
        <a:buChar char="•"/>
        <a:defRPr sz="3200" b="0" i="0" strike="noStrike" u="none">
          <a:solidFill>
            <a:srgbClr val="5F6D74">
              <a:alpha val="100000"/>
            </a:srgbClr>
          </a:solidFill>
          <a:latin typeface="Calibri"/>
          <a:ea typeface="Calibri"/>
          <a:cs typeface="Calibri"/>
        </a:defRPr>
      </a:lvl1pPr>
      <a:lvl2pPr algn="l" defTabSz="914400" marL="571500" marR="0" indent="-285750">
        <a:spcBef>
          <a:spcPts val="560"/>
        </a:spcBef>
        <a:buClr>
          <a:srgbClr val="00D661">
            <a:alpha val="100000"/>
          </a:srgbClr>
        </a:buClr>
        <a:buFont typeface="Arial"/>
        <a:buChar char="–"/>
        <a:defRPr sz="2800" b="0" i="0" strike="noStrike" u="none">
          <a:solidFill>
            <a:srgbClr val="5F6D74">
              <a:alpha val="100000"/>
            </a:srgbClr>
          </a:solidFill>
          <a:latin typeface="Calibri"/>
          <a:ea typeface="Calibri"/>
          <a:cs typeface="Calibri"/>
        </a:defRPr>
      </a:lvl2pPr>
      <a:lvl3pPr algn="l" defTabSz="914400" marL="857250" marR="0" indent="-285750">
        <a:spcBef>
          <a:spcPts val="480"/>
        </a:spcBef>
        <a:buClr>
          <a:srgbClr val="00D661">
            <a:alpha val="100000"/>
          </a:srgbClr>
        </a:buClr>
        <a:buFont typeface="Arial"/>
        <a:buChar char="•"/>
        <a:defRPr sz="2400" b="0" i="0" strike="noStrike" u="none">
          <a:solidFill>
            <a:srgbClr val="5F6D74">
              <a:alpha val="100000"/>
            </a:srgbClr>
          </a:solidFill>
          <a:latin typeface="Calibri"/>
          <a:ea typeface="Calibri"/>
          <a:cs typeface="Calibri"/>
        </a:defRPr>
      </a:lvl3pPr>
      <a:lvl4pPr algn="l" defTabSz="914400" marL="1143000" marR="0" indent="-285750">
        <a:spcBef>
          <a:spcPts val="400"/>
        </a:spcBef>
        <a:buClr>
          <a:srgbClr val="00D661">
            <a:alpha val="100000"/>
          </a:srgbClr>
        </a:buClr>
        <a:buFont typeface="Arial"/>
        <a:buChar char="–"/>
        <a:defRPr sz="2000" b="0" i="0" strike="noStrike" u="none">
          <a:solidFill>
            <a:srgbClr val="5F6D74">
              <a:alpha val="100000"/>
            </a:srgbClr>
          </a:solidFill>
          <a:latin typeface="Calibri"/>
          <a:ea typeface="Calibri"/>
          <a:cs typeface="Calibri"/>
        </a:defRPr>
      </a:lvl4pPr>
      <a:lvl5pPr algn="l" defTabSz="914400" marL="1428750" marR="0" indent="-285750">
        <a:spcBef>
          <a:spcPts val="400"/>
        </a:spcBef>
        <a:buClr>
          <a:srgbClr val="00D661">
            <a:alpha val="100000"/>
          </a:srgbClr>
        </a:buClr>
        <a:buFont typeface="Arial"/>
        <a:buChar char="»"/>
        <a:defRPr sz="2000" b="0" i="0" strike="noStrike" u="none">
          <a:solidFill>
            <a:srgbClr val="5F6D74">
              <a:alpha val="100000"/>
            </a:srgbClr>
          </a:solidFill>
          <a:latin typeface="Calibri"/>
          <a:ea typeface="Calibri"/>
          <a:cs typeface="Calibri"/>
        </a:defRPr>
      </a:lvl5pPr>
      <a:lvl6pPr algn="l" defTabSz="914400" marL="1714500" marR="0" indent="-285750">
        <a:spcBef>
          <a:spcPts val="400"/>
        </a:spcBef>
        <a:buClr>
          <a:srgbClr val="000000">
            <a:alpha val="100000"/>
          </a:srgbClr>
        </a:buClr>
        <a:buFont typeface="Arial"/>
        <a:buChar char="•"/>
        <a:defRPr sz="20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6pPr>
      <a:lvl7pPr algn="l" defTabSz="914400" marL="2000250" marR="0" indent="-285750">
        <a:spcBef>
          <a:spcPts val="400"/>
        </a:spcBef>
        <a:buClr>
          <a:srgbClr val="000000">
            <a:alpha val="100000"/>
          </a:srgbClr>
        </a:buClr>
        <a:buFont typeface="Arial"/>
        <a:buChar char="•"/>
        <a:defRPr sz="20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7pPr>
      <a:lvl8pPr algn="l" defTabSz="914400" marL="2286000" marR="0" indent="-285750">
        <a:spcBef>
          <a:spcPts val="400"/>
        </a:spcBef>
        <a:buClr>
          <a:srgbClr val="000000">
            <a:alpha val="100000"/>
          </a:srgbClr>
        </a:buClr>
        <a:buFont typeface="Arial"/>
        <a:buChar char="•"/>
        <a:defRPr sz="20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8pPr>
      <a:lvl9pPr algn="l" defTabSz="914400" marL="2571750" marR="0" indent="-285750">
        <a:spcBef>
          <a:spcPts val="400"/>
        </a:spcBef>
        <a:buClr>
          <a:srgbClr val="000000">
            <a:alpha val="100000"/>
          </a:srgbClr>
        </a:buClr>
        <a:buFont typeface="Arial"/>
        <a:buChar char="•"/>
        <a:defRPr sz="2000" b="0" i="0" strike="noStrike" u="none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9pPr>
      <a:extLst/>
    </p:bodyStyle>
    <p:otherStyle>
      <a:lvl1pPr algn="l" defTabSz="914400" marL="0">
        <a:buNone/>
        <a:defRPr sz="1100" kern="1200"/>
      </a:lvl1pPr>
      <a:lvl2pPr algn="l" defTabSz="914400" marL="285750">
        <a:buNone/>
        <a:defRPr sz="1100" kern="1200"/>
      </a:lvl2pPr>
      <a:lvl3pPr algn="l" defTabSz="914400" marL="571500">
        <a:buNone/>
        <a:defRPr sz="1100" kern="1200"/>
      </a:lvl3pPr>
      <a:lvl4pPr algn="l" defTabSz="914400" marL="857250">
        <a:buNone/>
        <a:defRPr sz="1100" kern="1200"/>
      </a:lvl4pPr>
      <a:lvl5pPr algn="l" defTabSz="914400" marL="1143000">
        <a:buNone/>
        <a:defRPr sz="1100" kern="1200"/>
      </a:lvl5pPr>
      <a:lvl6pPr algn="l" defTabSz="914400" marL="1428750">
        <a:buNone/>
        <a:defRPr sz="1100" kern="1200"/>
      </a:lvl6pPr>
      <a:lvl7pPr algn="l" defTabSz="914400" marL="1714500">
        <a:buNone/>
        <a:defRPr sz="1100" kern="1200"/>
      </a:lvl7pPr>
      <a:lvl8pPr algn="l" defTabSz="914400" marL="2000250">
        <a:buNone/>
        <a:defRPr sz="1100" kern="1200"/>
      </a:lvl8pPr>
      <a:lvl9pPr algn="l" defTabSz="914400" marL="2286000">
        <a:buNone/>
        <a:defRPr sz="1100" kern="1200"/>
      </a:lvl9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0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3.png"/>
  <Relationship Id="rId4" Type="http://schemas.openxmlformats.org/officeDocument/2006/relationships/image" Target="../media/5.png"/>
  <Relationship Id="rId5" Type="http://schemas.openxmlformats.org/officeDocument/2006/relationships/image" Target="../media/2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QC277E14FT5997U3VVD905QOQG.sv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1B9Q51B6S15JJF6JC2JCHRT1LK.png"/>
  <Relationship Id="rId4" Type="http://schemas.openxmlformats.org/officeDocument/2006/relationships/image" Target="../media/1E4QAO6T8D1HJ3HFDLO132EBFG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4.xml"/>
  <Relationship Id="rId3" Type="http://schemas.openxmlformats.org/officeDocument/2006/relationships/image" Target="../media/3M2VTH95157KR8B8SFB1L3TNRO.png"/>
  <Relationship Id="rId4" Type="http://schemas.openxmlformats.org/officeDocument/2006/relationships/image" Target="../media/A5H8NIRGPH2B1C2M4K5A4HN2OG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5.xml"/>
  <Relationship Id="rId3" Type="http://schemas.openxmlformats.org/officeDocument/2006/relationships/image" Target="../media/GUKTVDB6T12RTEL0G5F6OC24U0.png"/>
  <Relationship Id="rId4" Type="http://schemas.openxmlformats.org/officeDocument/2006/relationships/image" Target="../media/U1UKMMUB8L6GTAJ04IUV85UG50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6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7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8.xml"/>
  <Relationship Id="rId3" Type="http://schemas.openxmlformats.org/officeDocument/2006/relationships/image" Target="../media/VJ3EIM0JDT65F0DM8ATPLGGGC4.png"/>
  <Relationship Id="rId4" Type="http://schemas.openxmlformats.org/officeDocument/2006/relationships/image" Target="../media/7PDLJ3JL1T6G3DPC74KGP3K4P8.png"/>
  <Relationship Id="rId5" Type="http://schemas.openxmlformats.org/officeDocument/2006/relationships/image" Target="../media/271SLFJHO53TV71A3LL2DF78I8.png"/>
  <Relationship Id="rId6" Type="http://schemas.openxmlformats.org/officeDocument/2006/relationships/image" Target="../media/VJ3EIM0JDT65F0DM8ATPLGGGC4.png"/>
  <Relationship Id="rId7" Type="http://schemas.openxmlformats.org/officeDocument/2006/relationships/image" Target="../media/7PDLJ3JL1T6G3DPC74KGP3K4P8.png"/>
  <Relationship Id="rId8" Type="http://schemas.openxmlformats.org/officeDocument/2006/relationships/image" Target="../media/271SLFJHO53TV71A3LL2DF78I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9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6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3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9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8.jpg"/>
  <Relationship Id="rId4" Type="http://schemas.openxmlformats.org/officeDocument/2006/relationships/image" Target="../media/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5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6HV96R5Q3P0S74T3A39Q418RUS.png"/>
  <Relationship Id="rId4" Type="http://schemas.openxmlformats.org/officeDocument/2006/relationships/image" Target="../media/KG6U49FFDT0GD0FKMVRNSOD984.png"/>
  <Relationship Id="rId5" Type="http://schemas.openxmlformats.org/officeDocument/2006/relationships/image" Target="../media/DTAA1QHB154O33OG3HS8PR5J64.png"/>
  <Relationship Id="rId6" Type="http://schemas.openxmlformats.org/officeDocument/2006/relationships/image" Target="../media/QRKSOUMP814NT8QVCQ9UCC91HG.png"/>
  <Relationship Id="rId7" Type="http://schemas.openxmlformats.org/officeDocument/2006/relationships/image" Target="../media/IABLUJ3ON56F9314JGBG8MHEE4.png"/>
  <Relationship Id="rId8" Type="http://schemas.openxmlformats.org/officeDocument/2006/relationships/image" Target="../media/906VONC3V500R48DS91IV8DCNS.png"/>
  <Relationship Id="rId9" Type="http://schemas.openxmlformats.org/officeDocument/2006/relationships/image" Target="../media/H8QUTHC1L97QL9G7CVEKT6O0GC.png"/>
  <Relationship Id="rId10" Type="http://schemas.openxmlformats.org/officeDocument/2006/relationships/image" Target="../media/HUQIBRKFCT6CN83JQFB7T5TO3S.png"/>
  <Relationship Id="rId11" Type="http://schemas.openxmlformats.org/officeDocument/2006/relationships/image" Target="../media/1OF2D2VG8T057BB7DI5NO3A3TS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8PBKQET7V97UD6S2SHDID9P3QO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9.xml"/>
  <Relationship Id="rId3" Type="http://schemas.openxmlformats.org/officeDocument/2006/relationships/image" Target="../media/UBA5SE74ED1GN6TQFRAVV573PO.sv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61883" y="0"/>
          <a:ext cx="9144000" cy="4784267"/>
          <a:chOff x="461883" y="0"/>
          <a:chExt cx="9144000" cy="4784267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5081717" y="0"/>
            <a:ext cx="4062283" cy="4319186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4860032" y="2067694"/>
            <a:ext cx="4062283" cy="2716573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507414" y="1334782"/>
            <a:ext cx="3111500" cy="609600"/>
          </a:xfrm>
          <a:prstGeom prst="rect">
            <a:avLst/>
          </a:prstGeom>
        </p:spPr>
      </p:pic>
      <p:sp>
        <p:nvSpPr>
          <p:cNvPr id="5" name="Placeholder for title"/>
          <p:cNvSpPr>
            <a:spLocks noGrp="1"/>
          </p:cNvSpPr>
          <p:nvPr>
            <p:ph type="title" idx="0"/>
          </p:nvPr>
        </p:nvSpPr>
        <p:spPr>
          <a:xfrm>
            <a:off x="461883" y="2283718"/>
            <a:ext cx="4176464" cy="1728358"/>
          </a:xfrm>
          <a:prstGeom prst="rect">
            <a:avLst/>
          </a:prstGeom>
          <a:noFill/>
        </p:spPr>
        <p:txBody>
          <a:bodyPr lIns="91440" rIns="91440" tIns="45720" bIns="45720" rtlCol="0" anchor="t">
            <a:normAutofit/>
          </a:bodyPr>
          <a:p>
            <a:pPr marL="0" indent="0">
              <a:buNone/>
            </a:pPr>
            <a:r>
              <a:rPr lang="en-US" sz="4000" b="1">
                <a:solidFill>
                  <a:srgbClr val="091144">
                    <a:alpha val="100000"/>
                  </a:srgbClr>
                </a:solidFill>
                <a:latin typeface="Urbanist ExtraBold"/>
                <a:ea typeface="Urbanist ExtraBold"/>
                <a:cs typeface="Urbanist ExtraBold"/>
              </a:rPr>
              <a:t>Váš partner</a:t>
            </a:r>
            <a:br/>
            <a:r>
              <a:rPr lang="en-US" sz="4000" b="1">
                <a:solidFill>
                  <a:srgbClr val="091144">
                    <a:alpha val="100000"/>
                  </a:srgbClr>
                </a:solidFill>
                <a:latin typeface="Urbanist ExtraBold"/>
                <a:ea typeface="Urbanist ExtraBold"/>
                <a:cs typeface="Urbanist ExtraBold"/>
              </a:rPr>
              <a:t>pre e-shop</a:t>
            </a:r>
            <a:br/>
            <a:r>
              <a:rPr lang="en-US" sz="4000" b="1">
                <a:solidFill>
                  <a:srgbClr val="091144">
                    <a:alpha val="100000"/>
                  </a:srgbClr>
                </a:solidFill>
                <a:latin typeface="Urbanist ExtraBold"/>
                <a:ea typeface="Urbanist ExtraBold"/>
                <a:cs typeface="Urbanist ExtraBold"/>
              </a:rPr>
              <a:t>a vývoj aplikácií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8471530" cy="4427539"/>
          <a:chOff x="0" y="0"/>
          <a:chExt cx="8471530" cy="4427539"/>
        </a:xfrm>
      </p:grpSpPr>
      <p:sp>
        <p:nvSpPr>
          <p:cNvPr id="42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>
                <a:solidFill>
                  <a:srgbClr val="1F2B75">
                    <a:alpha val="100000"/>
                  </a:srgbClr>
                </a:solidFill>
              </a:rPr>
              <a:t>Čo je Upsell a čo Cross-sell (US a CS)</a:t>
            </a:r>
            <a:endParaRPr/>
          </a:p>
        </p:txBody>
      </p:sp>
      <p:pic>
        <p:nvPicPr>
          <p:cNvPr id="43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0" r="0" b="0" l="0"/>
          <a:stretch>
            <a:fillRect/>
          </a:stretch>
        </p:blipFill>
        <p:spPr>
          <a:xfrm>
            <a:off x="476250" y="1173646"/>
            <a:ext cx="7995280" cy="32538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8471530" cy="4815617"/>
          <a:chOff x="0" y="0"/>
          <a:chExt cx="8471530" cy="4815617"/>
        </a:xfrm>
      </p:grpSpPr>
      <p:sp>
        <p:nvSpPr>
          <p:cNvPr id="45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Čo je Upsell a čo Cross-sell</a:t>
            </a:r>
            <a:endParaRPr/>
          </a:p>
        </p:txBody>
      </p:sp>
      <p:sp>
        <p:nvSpPr>
          <p:cNvPr id="46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Aké má benefity pre váš e-shop a prečo je must-have?</a:t>
            </a:r>
            <a:endParaRPr/>
          </a:p>
        </p:txBody>
      </p:sp>
      <p:sp>
        <p:nvSpPr>
          <p:cNvPr id="47" name=""/>
          <p:cNvSpPr txBox="1"/>
          <p:nvPr/>
        </p:nvSpPr>
        <p:spPr>
          <a:xfrm>
            <a:off x="360000" y="1491630"/>
            <a:ext cx="8111530" cy="3323987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Zvyšuje priemernú hodnotu objednávok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Zákazníci nehľadajú doplnky a alternatívne produkty. </a:t>
            </a:r>
            <a:r>
              <a:rPr lang="en-US" sz="12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Zvyšuje priemernú hodnotu obj </a:t>
            </a:r>
            <a:r>
              <a:rPr lang="en-US" sz="22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až o 35%!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Zlepšuje zákaznícky zážitok z nákupu 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Nahrádza predavača v kamennej predajni. </a:t>
            </a:r>
            <a:r>
              <a:rPr lang="en-US" sz="12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Konverzný pomer stúpa </a:t>
            </a:r>
            <a:r>
              <a:rPr lang="en-US" sz="22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až o 25%!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Podporuje zákaznícku lojalitu a opakovaný nákup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Vďaka personalizácii je e-shop omnoho osobnejší. </a:t>
            </a:r>
            <a:r>
              <a:rPr lang="en-US" sz="12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Opakované nákupy stúpajú</a:t>
            </a:r>
            <a:r>
              <a:rPr lang="en-US" sz="22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až o 7%!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8640000" cy="4679674"/>
          <a:chOff x="0" y="0"/>
          <a:chExt cx="8640000" cy="4679674"/>
        </a:xfrm>
      </p:grpSpPr>
      <p:sp>
        <p:nvSpPr>
          <p:cNvPr id="49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Krok 1: zber dát</a:t>
            </a:r>
            <a:endParaRPr/>
          </a:p>
        </p:txBody>
      </p:sp>
      <p:sp>
        <p:nvSpPr>
          <p:cNvPr id="50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Z akých zdrojov môžete získavať svoje dáta?</a:t>
            </a:r>
            <a:endParaRPr/>
          </a:p>
        </p:txBody>
      </p:sp>
      <p:sp>
        <p:nvSpPr>
          <p:cNvPr id="51" name="Placeholder for body"/>
          <p:cNvSpPr>
            <a:spLocks noGrp="1"/>
          </p:cNvSpPr>
          <p:nvPr>
            <p:ph type="body" idx="0"/>
          </p:nvPr>
        </p:nvSpPr>
        <p:spPr>
          <a:xfrm>
            <a:off x="360000" y="1564800"/>
            <a:ext cx="8280000" cy="3114874"/>
          </a:xfrm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Arial"/>
                <a:ea typeface="Arial"/>
                <a:cs typeface="Arial"/>
              </a:rPr>
              <a:t>Dáta z produktových feedov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 b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Predaj e-shopu a história nákupov 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</a:rPr>
              <a:t>Interný ERP systém a pokladne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</a:rPr>
              <a:t>Externé databázy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9069457" cy="4879625"/>
          <a:chOff x="0" y="0"/>
          <a:chExt cx="9069457" cy="4879625"/>
        </a:xfrm>
      </p:grpSpPr>
      <p:sp>
        <p:nvSpPr>
          <p:cNvPr id="53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Krok 2: vyhodnotenie dát</a:t>
            </a:r>
            <a:endParaRPr/>
          </a:p>
        </p:txBody>
      </p:sp>
      <p:sp>
        <p:nvSpPr>
          <p:cNvPr id="54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Nastavenie pravidiel a využitie AI</a:t>
            </a:r>
            <a:endParaRPr/>
          </a:p>
        </p:txBody>
      </p:sp>
      <p:pic>
        <p:nvPicPr>
          <p:cNvPr id="55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-509674" y="1319753"/>
            <a:ext cx="5303234" cy="3559872"/>
          </a:xfrm>
          <a:prstGeom prst="rect">
            <a:avLst/>
          </a:prstGeom>
        </p:spPr>
      </p:pic>
      <p:pic>
        <p:nvPicPr>
          <p:cNvPr id="56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r="3905" b="0" l="3986"/>
          <a:stretch>
            <a:fillRect/>
          </a:stretch>
        </p:blipFill>
        <p:spPr>
          <a:xfrm>
            <a:off x="4469784" y="1594402"/>
            <a:ext cx="4599673" cy="29175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8955571" cy="5005460"/>
          <a:chOff x="0" y="0"/>
          <a:chExt cx="8955571" cy="5005460"/>
        </a:xfrm>
      </p:grpSpPr>
      <p:sp>
        <p:nvSpPr>
          <p:cNvPr id="58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Krok 3: zobrazovanie produktov zákazníkom</a:t>
            </a:r>
            <a:endParaRPr/>
          </a:p>
        </p:txBody>
      </p:sp>
      <p:sp>
        <p:nvSpPr>
          <p:cNvPr id="59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Na aké miesta a v aký moment</a:t>
            </a:r>
            <a:endParaRPr/>
          </a:p>
        </p:txBody>
      </p:sp>
      <p:pic>
        <p:nvPicPr>
          <p:cNvPr id="60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455543" y="1395953"/>
            <a:ext cx="4700380" cy="3609507"/>
          </a:xfrm>
          <a:prstGeom prst="rect">
            <a:avLst/>
          </a:prstGeom>
        </p:spPr>
      </p:pic>
      <p:pic>
        <p:nvPicPr>
          <p:cNvPr id="61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4614287" y="1205867"/>
            <a:ext cx="4341283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9022872" cy="5006684"/>
          <a:chOff x="0" y="0"/>
          <a:chExt cx="9022872" cy="5006684"/>
        </a:xfrm>
      </p:grpSpPr>
      <p:sp>
        <p:nvSpPr>
          <p:cNvPr id="63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Krok 3: zobrazovanie produktov zákazníkom</a:t>
            </a:r>
            <a:endParaRPr/>
          </a:p>
        </p:txBody>
      </p:sp>
      <p:sp>
        <p:nvSpPr>
          <p:cNvPr id="64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Na aké miesta a v aký moment</a:t>
            </a:r>
            <a:endParaRPr/>
          </a:p>
        </p:txBody>
      </p:sp>
      <p:pic>
        <p:nvPicPr>
          <p:cNvPr id="65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414130" y="1413078"/>
            <a:ext cx="4679674" cy="3593606"/>
          </a:xfrm>
          <a:prstGeom prst="rect">
            <a:avLst/>
          </a:prstGeom>
        </p:spPr>
      </p:pic>
      <p:pic>
        <p:nvPicPr>
          <p:cNvPr id="66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1" r="3528" b="-0" l="3374"/>
          <a:stretch>
            <a:fillRect/>
          </a:stretch>
        </p:blipFill>
        <p:spPr>
          <a:xfrm>
            <a:off x="4772853" y="1884293"/>
            <a:ext cx="4250019" cy="27035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8640000" cy="4479000"/>
          <a:chOff x="0" y="0"/>
          <a:chExt cx="8640000" cy="4479000"/>
        </a:xfrm>
      </p:grpSpPr>
      <p:sp>
        <p:nvSpPr>
          <p:cNvPr id="68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Príklady ako automatizovať párovanie</a:t>
            </a:r>
            <a:endParaRPr/>
          </a:p>
        </p:txBody>
      </p:sp>
      <p:sp>
        <p:nvSpPr>
          <p:cNvPr id="69" name="Placeholder for body"/>
          <p:cNvSpPr>
            <a:spLocks noGrp="1"/>
          </p:cNvSpPr>
          <p:nvPr>
            <p:ph type="body" idx="0"/>
          </p:nvPr>
        </p:nvSpPr>
        <p:spPr>
          <a:xfrm>
            <a:off x="360000" y="879000"/>
            <a:ext cx="8280000" cy="3600000"/>
          </a:xfrm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z="1600" spc="0"/>
              <a:t>Kategória je rovnaká ako kategória produktu </a:t>
            </a:r>
            <a:r>
              <a:rPr lang="en-US" sz="1200" b="0" spc="0"/>
              <a:t>(typický základy US)</a:t>
            </a:r>
            <a:endParaRPr/>
          </a:p>
          <a:p>
            <a:pPr marL="285750" indent="-285750"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spc="0"/>
              <a:t>má štítok Novinka</a:t>
            </a:r>
            <a:endParaRPr/>
          </a:p>
          <a:p>
            <a:pPr marL="285750" indent="-285750"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spc="0"/>
              <a:t>cena je v rozmedzí +/-15% voči cene produkt</a:t>
            </a:r>
            <a:endParaRPr/>
          </a:p>
          <a:p>
            <a:pPr marL="285750" indent="-285750"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spc="0"/>
              <a:t>parameter výrobcu je iný </a:t>
            </a:r>
            <a:r>
              <a:rPr lang="en-US" sz="1200" b="0" spc="0"/>
              <a:t>(ideálne kvalitnejší, maržovejší)</a:t>
            </a:r>
            <a:endParaRPr/>
          </a:p>
          <a:p>
            <a:pPr marL="285750" indent="0">
              <a:buNone/>
            </a:pPr>
            <a:r>
              <a:rPr lang="en-US" sz="1200" b="0" spc="0"/>
              <a:t/>
            </a:r>
            <a:endParaRPr/>
          </a:p>
          <a:p>
            <a:pPr marL="0" indent="0">
              <a:spcBef>
                <a:spcPts val="640"/>
              </a:spcBef>
              <a:buNone/>
            </a:pPr>
            <a:r>
              <a:rPr lang="en-US" sz="1600" b="1" spc="0"/>
              <a:t>Produkty z objednávok s rovnakým produktom </a:t>
            </a:r>
            <a:r>
              <a:rPr lang="en-US" sz="1200" b="0" spc="0"/>
              <a:t>(typický základný CS)</a:t>
            </a:r>
            <a:endParaRPr/>
          </a:p>
          <a:p>
            <a:pPr marL="285750" indent="-285750">
              <a:spcBef>
                <a:spcPts val="640"/>
              </a:spcBef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b="1" spc="0"/>
              <a:t>sú skladové</a:t>
            </a:r>
            <a:endParaRPr/>
          </a:p>
          <a:p>
            <a:pPr marL="285750" indent="-285750">
              <a:spcBef>
                <a:spcPts val="640"/>
              </a:spcBef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b="1" spc="0"/>
              <a:t>Extra tip: ponúkajte alternatívy už neskladových produktov</a:t>
            </a:r>
            <a:r>
              <a:rPr lang="en-US" sz="1200" b="0" spc="0"/>
              <a:t> (kvôli starým obj.)</a:t>
            </a:r>
            <a:endParaRPr/>
          </a:p>
          <a:p>
            <a:pPr marL="285750" indent="0">
              <a:spcBef>
                <a:spcPts val="640"/>
              </a:spcBef>
              <a:buNone/>
            </a:pPr>
            <a:r>
              <a:rPr lang="en-US" sz="1200" b="0" spc="0"/>
              <a:t/>
            </a:r>
            <a:endParaRPr/>
          </a:p>
          <a:p>
            <a:pPr marL="0" indent="0">
              <a:buNone/>
            </a:pPr>
            <a:r>
              <a:rPr lang="en-US" sz="1600" spc="0"/>
              <a:t>Set 3 produktov s 10% zľavou </a:t>
            </a:r>
            <a:r>
              <a:rPr lang="en-US" sz="1200" b="0" spc="0"/>
              <a:t>(ideálne pre hlavný produkt s nízkou maržou)</a:t>
            </a:r>
            <a:endParaRPr/>
          </a:p>
          <a:p>
            <a:pPr marL="285750" indent="-285750"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spc="0"/>
              <a:t>majú maržu min. 30%</a:t>
            </a:r>
            <a:endParaRPr/>
          </a:p>
          <a:p>
            <a:pPr marL="285750" indent="-285750">
              <a:buClr>
                <a:srgbClr val="00B050">
                  <a:alpha val="100000"/>
                </a:srgbClr>
              </a:buClr>
              <a:buFont typeface="Arial"/>
              <a:buChar char="+"/>
            </a:pPr>
            <a:r>
              <a:rPr lang="en-US" sz="1600" spc="0"/>
              <a:t>sú skladové min. toľko ks, koľko je požadované množstvo</a:t>
            </a:r>
            <a:endParaRPr/>
          </a:p>
          <a:p>
            <a:pPr marL="0" indent="0">
              <a:buNone/>
            </a:pPr>
            <a:r>
              <a:rPr lang="en-US" sz="1600" spc="0"/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8640000" cy="4411253"/>
          <a:chOff x="0" y="0"/>
          <a:chExt cx="8640000" cy="4411253"/>
        </a:xfrm>
      </p:grpSpPr>
      <p:sp>
        <p:nvSpPr>
          <p:cNvPr id="71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Na čo si dať pozor?</a:t>
            </a:r>
            <a:endParaRPr/>
          </a:p>
        </p:txBody>
      </p:sp>
      <p:sp>
        <p:nvSpPr>
          <p:cNvPr id="72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Časté chyby integrácie a použitia</a:t>
            </a:r>
            <a:endParaRPr/>
          </a:p>
        </p:txBody>
      </p:sp>
      <p:sp>
        <p:nvSpPr>
          <p:cNvPr id="73" name="Placeholder for body"/>
          <p:cNvSpPr>
            <a:spLocks noGrp="1"/>
          </p:cNvSpPr>
          <p:nvPr>
            <p:ph type="body" idx="0"/>
          </p:nvPr>
        </p:nvSpPr>
        <p:spPr>
          <a:xfrm>
            <a:off x="360000" y="1412400"/>
            <a:ext cx="8280000" cy="2998853"/>
          </a:xfrm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Vynechať neskladové produkty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Vynechať nízkomaržové produkty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Pravidlá pre jednotlivé kategórie produktov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Poradie produktov je tiež dôležité - najpredávanejšie prvé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Vytvorte urgenciu časového limitu pre platnosť ponuky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Ponúkajte sety v zľave s produktmi s vysokou maržou (bundle packy)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Kombinujte automatické odporúčania s manuálne spárovanými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Variantné produkty neponúkajte v košíku, iba ak v modálnom okne</a:t>
            </a:r>
            <a:endParaRPr/>
          </a:p>
          <a:p>
            <a:pPr marL="285750" indent="-285750">
              <a:buClr>
                <a:srgbClr val="20E87A">
                  <a:alpha val="100000"/>
                </a:srgbClr>
              </a:buClr>
              <a:buFont typeface="Poppins"/>
              <a:buChar char="●"/>
            </a:pPr>
            <a:r>
              <a:rPr lang="en-US" sz="1600" spc="0"/>
              <a:t>Merajte, vyhodnocujte a testujte nové kombinácie pravidiel</a:t>
            </a:r>
            <a:endParaRPr/>
          </a:p>
          <a:p>
            <a:pPr marL="0" indent="0">
              <a:buNone/>
            </a:pPr>
            <a:r>
              <a:rPr lang="en-US" spc="0"/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9121280" cy="4203424"/>
          <a:chOff x="0" y="0"/>
          <a:chExt cx="9121280" cy="4203424"/>
        </a:xfrm>
      </p:grpSpPr>
      <p:sp>
        <p:nvSpPr>
          <p:cNvPr id="75" name="Placeholder for title"/>
          <p:cNvSpPr>
            <a:spLocks noGrp="1"/>
          </p:cNvSpPr>
          <p:nvPr>
            <p:ph type="title" idx="0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Skúsenosti a výsledky</a:t>
            </a:r>
            <a:endParaRPr/>
          </a:p>
        </p:txBody>
      </p:sp>
      <p:sp>
        <p:nvSpPr>
          <p:cNvPr id="76" name="Placeholder for subTitle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Nami realizovaný e-shop po prvom roku</a:t>
            </a:r>
            <a:endParaRPr/>
          </a:p>
        </p:txBody>
      </p:sp>
      <p:pic>
        <p:nvPicPr>
          <p:cNvPr id="77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360000" y="1439103"/>
            <a:ext cx="8450625" cy="419651"/>
          </a:xfrm>
          <a:prstGeom prst="rect">
            <a:avLst/>
          </a:prstGeom>
        </p:spPr>
      </p:pic>
      <p:pic>
        <p:nvPicPr>
          <p:cNvPr id="78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r="0" b="12493" l="0"/>
          <a:stretch>
            <a:fillRect/>
          </a:stretch>
        </p:blipFill>
        <p:spPr>
          <a:xfrm>
            <a:off x="360000" y="2051856"/>
            <a:ext cx="8450625" cy="421140"/>
          </a:xfrm>
          <a:prstGeom prst="rect">
            <a:avLst/>
          </a:prstGeom>
        </p:spPr>
      </p:pic>
      <p:pic>
        <p:nvPicPr>
          <p:cNvPr id="79" nam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4073" l="0"/>
          <a:stretch>
            <a:fillRect/>
          </a:stretch>
        </p:blipFill>
        <p:spPr>
          <a:xfrm>
            <a:off x="360000" y="2678960"/>
            <a:ext cx="8450625" cy="469214"/>
          </a:xfrm>
          <a:prstGeom prst="rect">
            <a:avLst/>
          </a:prstGeom>
        </p:spPr>
      </p:pic>
      <p:pic>
        <p:nvPicPr>
          <p:cNvPr id="80" name="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452" b="8736" l="89488"/>
          <a:stretch>
            <a:fillRect/>
          </a:stretch>
        </p:blipFill>
        <p:spPr>
          <a:xfrm>
            <a:off x="7870330" y="1383093"/>
            <a:ext cx="1250950" cy="490195"/>
          </a:xfrm>
          <a:prstGeom prst="rect">
            <a:avLst/>
          </a:prstGeom>
        </p:spPr>
      </p:pic>
      <p:pic>
        <p:nvPicPr>
          <p:cNvPr id="81" name="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6" r="903" b="14042" l="89488"/>
          <a:stretch>
            <a:fillRect/>
          </a:stretch>
        </p:blipFill>
        <p:spPr>
          <a:xfrm>
            <a:off x="7898411" y="2003381"/>
            <a:ext cx="1194789" cy="518091"/>
          </a:xfrm>
          <a:prstGeom prst="rect">
            <a:avLst/>
          </a:prstGeom>
        </p:spPr>
      </p:pic>
      <p:pic>
        <p:nvPicPr>
          <p:cNvPr id="82" name="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r="903" b="6290" l="89488"/>
          <a:stretch>
            <a:fillRect/>
          </a:stretch>
        </p:blipFill>
        <p:spPr>
          <a:xfrm>
            <a:off x="7870330" y="2651566"/>
            <a:ext cx="1194789" cy="537115"/>
          </a:xfrm>
          <a:prstGeom prst="rect">
            <a:avLst/>
          </a:prstGeom>
        </p:spPr>
      </p:pic>
      <p:sp>
        <p:nvSpPr>
          <p:cNvPr id="83" name=""/>
          <p:cNvSpPr txBox="1"/>
          <p:nvPr/>
        </p:nvSpPr>
        <p:spPr>
          <a:xfrm>
            <a:off x="360000" y="3426929"/>
            <a:ext cx="6139484" cy="776495"/>
          </a:xfrm>
          <a:prstGeom prst="rect">
            <a:avLst/>
          </a:prstGeom>
          <a:noFill/>
        </p:spPr>
        <p:txBody>
          <a:bodyPr lIns="91440" rIns="91440" tIns="45720" bIns="45720" rtlCol="0">
            <a:spAutoFit/>
          </a:bodyPr>
          <a:p>
            <a:pPr marL="0" indent="0">
              <a:buNone/>
            </a:pPr>
            <a:r>
              <a:rPr lang="en-US" sz="2300" b="1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Spolu: 361 934€ z obratu 1,8 mil €</a:t>
            </a:r>
            <a:endParaRPr/>
          </a:p>
          <a:p>
            <a:pPr marL="0" indent="0">
              <a:buNone/>
            </a:pPr>
            <a:r>
              <a:rPr lang="en-US" sz="1300" b="1">
                <a:solidFill>
                  <a:srgbClr val="091145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podiel na celkovom revenue</a:t>
            </a:r>
            <a:r>
              <a:rPr lang="en-US" sz="21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20,1%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8994640" cy="4279450"/>
          <a:chOff x="0" y="0"/>
          <a:chExt cx="8994640" cy="4279450"/>
        </a:xfrm>
      </p:grpSpPr>
      <p:sp>
        <p:nvSpPr>
          <p:cNvPr id="85" name="Placeholder for title"/>
          <p:cNvSpPr>
            <a:spLocks noGrp="1"/>
          </p:cNvSpPr>
          <p:nvPr>
            <p:ph type="title" idx="0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z="4800">
                <a:solidFill>
                  <a:srgbClr val="002060">
                    <a:alpha val="100000"/>
                  </a:srgbClr>
                </a:solidFill>
              </a:rPr>
              <a:t>Ďakujem za pozornosť</a:t>
            </a:r>
            <a:endParaRPr/>
          </a:p>
        </p:txBody>
      </p:sp>
      <p:sp>
        <p:nvSpPr>
          <p:cNvPr id="86" name=""/>
          <p:cNvSpPr txBox="1"/>
          <p:nvPr/>
        </p:nvSpPr>
        <p:spPr>
          <a:xfrm>
            <a:off x="365384" y="2931790"/>
            <a:ext cx="5790792" cy="984885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Mário </a:t>
            </a:r>
            <a:r>
              <a:rPr lang="en-US" sz="24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Babej</a:t>
            </a:r>
            <a:r>
              <a:rPr lang="en-US" sz="2400" b="1">
                <a:solidFill>
                  <a:srgbClr val="00B05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(CEO)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konzultant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pre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vývoj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aplikácií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a ecommerce 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viac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ako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12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ročnými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skúsenosťami</a:t>
            </a:r>
            <a:endParaRPr/>
          </a:p>
        </p:txBody>
      </p:sp>
      <p:sp>
        <p:nvSpPr>
          <p:cNvPr id="87" name=""/>
          <p:cNvSpPr txBox="1"/>
          <p:nvPr/>
        </p:nvSpPr>
        <p:spPr>
          <a:xfrm>
            <a:off x="6300192" y="2448179"/>
            <a:ext cx="2694448" cy="1831271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algn="r"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TEL.</a:t>
            </a:r>
            <a:endParaRPr/>
          </a:p>
          <a:p>
            <a:pPr algn="r" marL="0" indent="0">
              <a:spcBef>
                <a:spcPts val="600"/>
              </a:spcBef>
              <a:buNone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+421 918 565 507</a:t>
            </a:r>
            <a:endParaRPr/>
          </a:p>
          <a:p>
            <a:pPr algn="r"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E-MAIL</a:t>
            </a:r>
            <a:endParaRPr/>
          </a:p>
          <a:p>
            <a:pPr algn="r" marL="0" indent="0">
              <a:spcBef>
                <a:spcPts val="600"/>
              </a:spcBef>
              <a:buNone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spolupraca@wame.sk</a:t>
            </a:r>
            <a:endParaRPr/>
          </a:p>
          <a:p>
            <a:pPr algn="r"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WEB</a:t>
            </a:r>
            <a:endParaRPr/>
          </a:p>
          <a:p>
            <a:pPr algn="r" marL="0" indent="0">
              <a:spcBef>
                <a:spcPts val="600"/>
              </a:spcBef>
              <a:buNone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https://</a:t>
            </a: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wame.sk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" name=""/>
        <p:cNvGrpSpPr/>
        <p:nvPr/>
      </p:nvGrpSpPr>
      <p:grpSpPr>
        <a:xfrm>
          <a:off x="360000" y="1644877"/>
          <a:ext cx="8887964" cy="4110245"/>
          <a:chOff x="360000" y="1644877"/>
          <a:chExt cx="8887964" cy="4110245"/>
        </a:xfrm>
      </p:grpSpPr>
      <p:sp>
        <p:nvSpPr>
          <p:cNvPr id="7" name="Placeholder for title"/>
          <p:cNvSpPr>
            <a:spLocks noGrp="1"/>
          </p:cNvSpPr>
          <p:nvPr>
            <p:ph type="title" idx="0"/>
          </p:nvPr>
        </p:nvSpPr>
        <p:spPr>
          <a:xfrm>
            <a:off x="360000" y="1644877"/>
            <a:ext cx="6654280" cy="1728358"/>
          </a:xfrm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>
                <a:solidFill>
                  <a:srgbClr val="002060">
                    <a:alpha val="100000"/>
                  </a:srgbClr>
                </a:solidFill>
              </a:rPr>
              <a:t>Kto sme?</a:t>
            </a:r>
            <a:endParaRPr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6812048" y="3605682"/>
            <a:ext cx="2075916" cy="504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" name=""/>
        <p:cNvGrpSpPr/>
        <p:nvPr/>
      </p:nvGrpSpPr>
      <p:grpSpPr>
        <a:xfrm>
          <a:off x="353600" y="915566"/>
          <a:ext cx="7547527" cy="4907446"/>
          <a:chOff x="353600" y="915566"/>
          <a:chExt cx="7547527" cy="4907446"/>
        </a:xfrm>
      </p:grpSpPr>
      <p:sp>
        <p:nvSpPr>
          <p:cNvPr id="10" name=""/>
          <p:cNvSpPr txBox="1"/>
          <p:nvPr/>
        </p:nvSpPr>
        <p:spPr>
          <a:xfrm>
            <a:off x="365384" y="2067401"/>
            <a:ext cx="7182143" cy="2840045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marL="0" indent="0">
              <a:spcBef>
                <a:spcPts val="600"/>
              </a:spcBef>
              <a:buNone/>
            </a:pPr>
            <a:r>
              <a:rPr lang="en-US" sz="3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22 </a:t>
            </a:r>
            <a:r>
              <a:rPr lang="en-US" sz="2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členov tímu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3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11+ </a:t>
            </a:r>
            <a:r>
              <a:rPr lang="en-US" sz="2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rokov na trhu (od 2013)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3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80+ </a:t>
            </a:r>
            <a:r>
              <a:rPr lang="en-US" sz="2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dokončených projektov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3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4,9* </a:t>
            </a:r>
            <a:r>
              <a:rPr lang="en-US" sz="2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priemerné hodnotenie naších aplikácií</a:t>
            </a:r>
            <a:endParaRPr/>
          </a:p>
        </p:txBody>
      </p:sp>
      <p:sp>
        <p:nvSpPr>
          <p:cNvPr id="11" name=""/>
          <p:cNvSpPr txBox="1"/>
          <p:nvPr/>
        </p:nvSpPr>
        <p:spPr>
          <a:xfrm>
            <a:off x="353600" y="915566"/>
            <a:ext cx="6654280" cy="1008112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marL="0" indent="0">
              <a:spcBef>
                <a:spcPts val="640"/>
              </a:spcBef>
              <a:buNone/>
            </a:pPr>
            <a:r>
              <a:rPr lang="en-US" sz="6000" b="1" i="0" strike="noStrike" u="none">
                <a:solidFill>
                  <a:srgbClr val="002060">
                    <a:alpha val="100000"/>
                  </a:srgbClr>
                </a:solidFill>
                <a:latin typeface="Urbanist ExtraBold"/>
                <a:ea typeface="Urbanist ExtraBold"/>
                <a:cs typeface="Urbanist ExtraBold"/>
              </a:rPr>
              <a:t>Rýchle čísla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342350" y="225400"/>
          <a:ext cx="8844221" cy="4695177"/>
          <a:chOff x="342350" y="225400"/>
          <a:chExt cx="8844221" cy="4695177"/>
        </a:xfrm>
      </p:grpSpPr>
      <p:pic>
        <p:nvPicPr>
          <p:cNvPr id="13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2" r="5359" b="4458" l="4712"/>
          <a:stretch>
            <a:fillRect/>
          </a:stretch>
        </p:blipFill>
        <p:spPr>
          <a:xfrm>
            <a:off x="342350" y="225400"/>
            <a:ext cx="5775684" cy="2225327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5" r="0" b="8537" l="0"/>
          <a:stretch>
            <a:fillRect/>
          </a:stretch>
        </p:blipFill>
        <p:spPr>
          <a:xfrm>
            <a:off x="2716738" y="2526925"/>
            <a:ext cx="6127483" cy="2168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8724900" cy="4638261"/>
          <a:chOff x="0" y="0"/>
          <a:chExt cx="8724900" cy="4638261"/>
        </a:xfrm>
      </p:grpSpPr>
      <p:sp>
        <p:nvSpPr>
          <p:cNvPr id="16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Pod jednou strechou</a:t>
            </a:r>
            <a:endParaRPr/>
          </a:p>
        </p:txBody>
      </p:sp>
      <p:sp>
        <p:nvSpPr>
          <p:cNvPr id="17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Know-how získavame z viacerých segmentov</a:t>
            </a:r>
            <a:endParaRPr/>
          </a:p>
        </p:txBody>
      </p:sp>
      <p:sp>
        <p:nvSpPr>
          <p:cNvPr id="18" name=""/>
          <p:cNvSpPr txBox="1"/>
          <p:nvPr/>
        </p:nvSpPr>
        <p:spPr>
          <a:xfrm>
            <a:off x="360000" y="1948830"/>
            <a:ext cx="3667418" cy="2689431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E-shopy </a:t>
            </a:r>
            <a:r>
              <a:rPr lang="en-US" sz="2400" b="1">
                <a:solidFill>
                  <a:srgbClr val="E673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Magento 2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Mobilné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aplikácie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Informačné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systémy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/>
            </a:r>
            <a:endParaRPr/>
          </a:p>
        </p:txBody>
      </p:sp>
      <p:sp>
        <p:nvSpPr>
          <p:cNvPr id="19" name=""/>
          <p:cNvSpPr txBox="1"/>
          <p:nvPr/>
        </p:nvSpPr>
        <p:spPr>
          <a:xfrm>
            <a:off x="4932000" y="1948830"/>
            <a:ext cx="3792900" cy="2540018"/>
          </a:xfrm>
          <a:prstGeom prst="rect">
            <a:avLst/>
          </a:prstGeom>
          <a:noFill/>
        </p:spPr>
        <p:txBody>
          <a:bodyPr lIns="91440" rIns="91440" tIns="45720" bIns="45720" rtlCol="0" anchor="t">
            <a:spAutoFit/>
          </a:bodyPr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Scrappery a parsery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Predajné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 </a:t>
            </a: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weby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2400" b="1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Online marketing</a:t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/>
            </a:r>
            <a:endParaRPr/>
          </a:p>
          <a:p>
            <a:pPr marL="0" indent="0">
              <a:spcBef>
                <a:spcPts val="600"/>
              </a:spcBef>
              <a:buNone/>
            </a:pPr>
            <a:r>
              <a:rPr lang="en-US" sz="1200">
                <a:solidFill>
                  <a:srgbClr val="00206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8106851" cy="4303255"/>
          <a:chOff x="0" y="0"/>
          <a:chExt cx="8106851" cy="4303255"/>
        </a:xfrm>
      </p:grpSpPr>
      <p:sp>
        <p:nvSpPr>
          <p:cNvPr id="21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Naši klienti</a:t>
            </a:r>
            <a:endParaRPr/>
          </a:p>
        </p:txBody>
      </p:sp>
      <p:sp>
        <p:nvSpPr>
          <p:cNvPr id="22" name="Placeholder for subTitle"/>
          <p:cNvSpPr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Alebo skôr partneri a priatelia…</a:t>
            </a:r>
            <a:endParaRPr/>
          </a:p>
        </p:txBody>
      </p:sp>
      <p:pic>
        <p:nvPicPr>
          <p:cNvPr id="23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6087672" y="2753058"/>
            <a:ext cx="1698682" cy="668144"/>
          </a:xfrm>
          <a:prstGeom prst="rect">
            <a:avLst/>
          </a:prstGeom>
        </p:spPr>
      </p:pic>
      <p:pic>
        <p:nvPicPr>
          <p:cNvPr id="24" nam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5929154" y="3847224"/>
            <a:ext cx="2177697" cy="324840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1365720" y="2542126"/>
            <a:ext cx="1090016" cy="1090012"/>
          </a:xfrm>
          <a:prstGeom prst="rect">
            <a:avLst/>
          </a:prstGeom>
        </p:spPr>
      </p:pic>
      <p:pic>
        <p:nvPicPr>
          <p:cNvPr id="26" name="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3516090" y="2653866"/>
            <a:ext cx="1733445" cy="668144"/>
          </a:xfrm>
          <a:prstGeom prst="rect">
            <a:avLst/>
          </a:prstGeom>
        </p:spPr>
      </p:pic>
      <p:pic>
        <p:nvPicPr>
          <p:cNvPr id="27" name="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3275856" y="1671120"/>
            <a:ext cx="2046984" cy="636500"/>
          </a:xfrm>
          <a:prstGeom prst="rect">
            <a:avLst/>
          </a:prstGeom>
        </p:spPr>
      </p:pic>
      <p:pic>
        <p:nvPicPr>
          <p:cNvPr id="28" name="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887327" y="3866644"/>
            <a:ext cx="1899239" cy="354964"/>
          </a:xfrm>
          <a:prstGeom prst="rect">
            <a:avLst/>
          </a:prstGeom>
        </p:spPr>
      </p:pic>
      <p:pic>
        <p:nvPicPr>
          <p:cNvPr id="29" name="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943837" y="1742294"/>
            <a:ext cx="1986745" cy="565326"/>
          </a:xfrm>
          <a:prstGeom prst="rect">
            <a:avLst/>
          </a:prstGeom>
        </p:spPr>
      </p:pic>
      <p:pic>
        <p:nvPicPr>
          <p:cNvPr id="30" name="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5668114" y="1668415"/>
            <a:ext cx="2438737" cy="664301"/>
          </a:xfrm>
          <a:prstGeom prst="rect">
            <a:avLst/>
          </a:prstGeom>
        </p:spPr>
      </p:pic>
      <p:pic>
        <p:nvPicPr>
          <p:cNvPr id="31" name="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0" r="0" b="0" l="0"/>
          <a:stretch>
            <a:fillRect/>
          </a:stretch>
        </p:blipFill>
        <p:spPr>
          <a:xfrm>
            <a:off x="3275856" y="3716033"/>
            <a:ext cx="2046984" cy="587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for title"/>
          <p:cNvSpPr>
            <a:spLocks noGrp="1"/>
          </p:cNvSpPr>
          <p:nvPr>
            <p:ph type="title" idx="0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Magento 2</a:t>
            </a:r>
            <a:endParaRPr/>
          </a:p>
          <a:p>
            <a:pPr marL="0" indent="0">
              <a:buNone/>
            </a:pPr>
            <a:r>
              <a:rPr lang="en-US" sz="4300" spc="0"/>
              <a:t>AI pre upsell a cross sell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7469170" cy="5093697"/>
          <a:chOff x="0" y="0"/>
          <a:chExt cx="7469170" cy="5093697"/>
        </a:xfrm>
      </p:grpSpPr>
      <p:sp>
        <p:nvSpPr>
          <p:cNvPr id="35" name="Placeholder for title"/>
          <p:cNvSpPr>
            <a:spLocks noGrp="1"/>
          </p:cNvSpPr>
          <p:nvPr>
            <p:ph type="title" idx="0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35% tržieb Amazonu je z cross sell</a:t>
            </a:r>
            <a:endParaRPr/>
          </a:p>
        </p:txBody>
      </p:sp>
      <p:sp>
        <p:nvSpPr>
          <p:cNvPr id="36" name="Placeholder for subTitle"/>
          <p:cNvSpPr>
            <a:spLocks noGrp="1"/>
          </p:cNvSpPr>
          <p:nvPr>
            <p:ph type="subTitle" idx="1"/>
          </p:nvPr>
        </p:nvSpPr>
        <p:spPr>
          <a:xfrm>
            <a:off x="360000" y="850539"/>
            <a:ext cx="7109170" cy="1701169"/>
          </a:xfrm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Generálny riaditeľ Amazonu Jeff Bezos povedal, že 35 % tržieb Amazonu je priamym výsledkom krížových predajov (cross sell). </a:t>
            </a:r>
            <a:br/>
            <a:r>
              <a:rPr lang="en-US" b="1" spc="0"/>
              <a:t>Amazon používa bloky ako </a:t>
            </a:r>
            <a:br/>
            <a:r>
              <a:rPr lang="en-US" spc="0"/>
              <a:t>„Zákazníci, ktorí si kúpili túto položku, tiež si kúpili...“, </a:t>
            </a:r>
            <a:br/>
            <a:r>
              <a:rPr lang="en-US" spc="0"/>
              <a:t>„Aké ďalšie položky si zákazníci kúpia po zhliadnutí tejto položky?“ a ďalšie ako súčasť svojej stratégie cross sell.</a:t>
            </a:r>
            <a:endParaRPr/>
          </a:p>
        </p:txBody>
      </p:sp>
      <p:pic>
        <p:nvPicPr>
          <p:cNvPr id="37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r="0" b="-0" l="0"/>
          <a:stretch>
            <a:fillRect/>
          </a:stretch>
        </p:blipFill>
        <p:spPr>
          <a:xfrm>
            <a:off x="423563" y="2656872"/>
            <a:ext cx="4896800" cy="2436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8427554" cy="4458014"/>
          <a:chOff x="0" y="0"/>
          <a:chExt cx="8427554" cy="4458014"/>
        </a:xfrm>
      </p:grpSpPr>
      <p:sp>
        <p:nvSpPr>
          <p:cNvPr id="39" name="Placeholder for title"/>
          <p:cNvSpPr>
            <a:spLocks noGrp="1"/>
          </p:cNvSpPr>
          <p:nvPr>
            <p:ph type="title" idx="1"/>
          </p:nvPr>
        </p:nvSpPr>
        <p:spPr>
          <a:prstGeom prst="rect">
            <a:avLst/>
          </a:prstGeom>
          <a:noFill/>
        </p:spPr>
        <p:txBody>
          <a:bodyPr lIns="91440" rIns="91440" tIns="45720" bIns="45720" rtlCol="0">
            <a:normAutofit/>
          </a:bodyPr>
          <a:p>
            <a:pPr marL="0" indent="0">
              <a:buNone/>
            </a:pPr>
            <a:r>
              <a:rPr lang="en-US" spc="0"/>
              <a:t>Čo je Upsell a čo Cross-sell (US a CS)</a:t>
            </a:r>
            <a:endParaRPr/>
          </a:p>
        </p:txBody>
      </p:sp>
      <p:pic>
        <p:nvPicPr>
          <p:cNvPr id="40" nam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0" r="0" b="0" l="0"/>
          <a:stretch>
            <a:fillRect/>
          </a:stretch>
        </p:blipFill>
        <p:spPr>
          <a:xfrm>
            <a:off x="476250" y="1222018"/>
            <a:ext cx="7951304" cy="32359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2024-05-13T11:29:12Z</dcterms:created>
  <dcterms:modified xsi:type="dcterms:W3CDTF">2024-05-13T11:29:12Z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