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5"/>
  </p:sldMasterIdLst>
  <p:notesMasterIdLst>
    <p:notesMasterId r:id="rId16"/>
  </p:notesMasterIdLst>
  <p:handoutMasterIdLst>
    <p:handoutMasterId r:id="rId17"/>
  </p:handoutMasterIdLst>
  <p:sldIdLst>
    <p:sldId id="386" r:id="rId6"/>
    <p:sldId id="428" r:id="rId7"/>
    <p:sldId id="429" r:id="rId8"/>
    <p:sldId id="438" r:id="rId9"/>
    <p:sldId id="437" r:id="rId10"/>
    <p:sldId id="435" r:id="rId11"/>
    <p:sldId id="439" r:id="rId12"/>
    <p:sldId id="440" r:id="rId13"/>
    <p:sldId id="399" r:id="rId14"/>
    <p:sldId id="426" r:id="rId15"/>
  </p:sldIdLst>
  <p:sldSz cx="9144000" cy="6858000" type="screen4x3"/>
  <p:notesSz cx="9601200" cy="73152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9900"/>
    <a:srgbClr val="FF66FF"/>
    <a:srgbClr val="99CCFF"/>
    <a:srgbClr val="57EB2E"/>
    <a:srgbClr val="4E72A9"/>
    <a:srgbClr val="FF6600"/>
    <a:srgbClr val="FFCC00"/>
    <a:srgbClr val="2850A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33" autoAdjust="0"/>
    <p:restoredTop sz="99806" autoAdjust="0"/>
  </p:normalViewPr>
  <p:slideViewPr>
    <p:cSldViewPr>
      <p:cViewPr>
        <p:scale>
          <a:sx n="103" d="100"/>
          <a:sy n="103" d="100"/>
        </p:scale>
        <p:origin x="-167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84" y="-90"/>
      </p:cViewPr>
      <p:guideLst>
        <p:guide orient="horz" pos="2304"/>
        <p:guide pos="30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tags" Target="tags/tag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2.jpeg"/><Relationship Id="rId1" Type="http://schemas.openxmlformats.org/officeDocument/2006/relationships/image" Target="../media/image3.jpeg"/><Relationship Id="rId2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2.jpeg"/><Relationship Id="rId1" Type="http://schemas.openxmlformats.org/officeDocument/2006/relationships/image" Target="../media/image3.jpeg"/><Relationship Id="rId2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968A1-909A-4C3F-BD68-C6F8D0D4EF61}" type="doc">
      <dgm:prSet loTypeId="urn:microsoft.com/office/officeart/2005/8/layout/vList4#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k-SK"/>
        </a:p>
      </dgm:t>
    </dgm:pt>
    <dgm:pt modelId="{3B9559CB-D13A-4085-937B-92119E45AAB6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3200" dirty="0" err="1" smtClean="0">
              <a:latin typeface="Calibri" pitchFamily="34" charset="0"/>
              <a:cs typeface="Calibri" pitchFamily="34" charset="0"/>
            </a:rPr>
            <a:t>Identifik</a:t>
          </a:r>
          <a:r>
            <a:rPr lang="sk-SK" sz="3200" dirty="0" err="1" smtClean="0">
              <a:latin typeface="Calibri" pitchFamily="34" charset="0"/>
              <a:cs typeface="Calibri" pitchFamily="34" charset="0"/>
            </a:rPr>
            <a:t>ácia</a:t>
          </a:r>
          <a:endParaRPr lang="sk-SK" sz="3200" dirty="0">
            <a:latin typeface="Calibri" pitchFamily="34" charset="0"/>
            <a:cs typeface="Calibri" pitchFamily="34" charset="0"/>
          </a:endParaRPr>
        </a:p>
      </dgm:t>
    </dgm:pt>
    <dgm:pt modelId="{61EE1667-D0AD-44BC-A22B-79BE9DE11718}" type="parTrans" cxnId="{7D6BD641-8E86-4558-9138-E33D4C20C312}">
      <dgm:prSet/>
      <dgm:spPr/>
      <dgm:t>
        <a:bodyPr/>
        <a:lstStyle/>
        <a:p>
          <a:endParaRPr lang="sk-SK"/>
        </a:p>
      </dgm:t>
    </dgm:pt>
    <dgm:pt modelId="{D00D4215-3054-4712-94FE-36C88CB8EA81}" type="sibTrans" cxnId="{7D6BD641-8E86-4558-9138-E33D4C20C312}">
      <dgm:prSet/>
      <dgm:spPr/>
      <dgm:t>
        <a:bodyPr/>
        <a:lstStyle/>
        <a:p>
          <a:endParaRPr lang="sk-SK"/>
        </a:p>
      </dgm:t>
    </dgm:pt>
    <dgm:pt modelId="{F2BA1791-DD90-4CCC-9DFE-62DBD3C3D838}">
      <dgm:prSet phldrT="[Text]" custT="1"/>
      <dgm:spPr>
        <a:solidFill>
          <a:srgbClr val="FFC000"/>
        </a:solidFill>
      </dgm:spPr>
      <dgm:t>
        <a:bodyPr/>
        <a:lstStyle/>
        <a:p>
          <a:r>
            <a:rPr lang="sk-SK" sz="3200" dirty="0" smtClean="0">
              <a:latin typeface="Calibri" pitchFamily="34" charset="0"/>
              <a:cs typeface="Calibri" pitchFamily="34" charset="0"/>
            </a:rPr>
            <a:t>Doručenie</a:t>
          </a:r>
          <a:endParaRPr lang="sk-SK" sz="3200" dirty="0">
            <a:latin typeface="Calibri" pitchFamily="34" charset="0"/>
            <a:cs typeface="Calibri" pitchFamily="34" charset="0"/>
          </a:endParaRPr>
        </a:p>
      </dgm:t>
    </dgm:pt>
    <dgm:pt modelId="{8EFFC593-E08B-4EDF-B219-7CE00B4A9060}" type="parTrans" cxnId="{4EAF45A4-74EA-45F7-BAD1-83B14AFEF7A2}">
      <dgm:prSet/>
      <dgm:spPr/>
      <dgm:t>
        <a:bodyPr/>
        <a:lstStyle/>
        <a:p>
          <a:endParaRPr lang="sk-SK"/>
        </a:p>
      </dgm:t>
    </dgm:pt>
    <dgm:pt modelId="{4D4B49E1-8542-4851-A668-B04B4434F616}" type="sibTrans" cxnId="{4EAF45A4-74EA-45F7-BAD1-83B14AFEF7A2}">
      <dgm:prSet/>
      <dgm:spPr/>
      <dgm:t>
        <a:bodyPr/>
        <a:lstStyle/>
        <a:p>
          <a:endParaRPr lang="sk-SK"/>
        </a:p>
      </dgm:t>
    </dgm:pt>
    <dgm:pt modelId="{DF529CA2-CF29-4E21-B13A-76B58B460960}">
      <dgm:prSet custT="1"/>
      <dgm:spPr>
        <a:solidFill>
          <a:srgbClr val="0070C0"/>
        </a:solidFill>
      </dgm:spPr>
      <dgm:t>
        <a:bodyPr/>
        <a:lstStyle/>
        <a:p>
          <a:r>
            <a:rPr lang="en-US" sz="3200" dirty="0" err="1" smtClean="0">
              <a:latin typeface="Calibri" pitchFamily="34" charset="0"/>
              <a:cs typeface="Calibri" pitchFamily="34" charset="0"/>
            </a:rPr>
            <a:t>Platba</a:t>
          </a:r>
          <a:endParaRPr lang="sk-SK" sz="3200" dirty="0">
            <a:latin typeface="Calibri" pitchFamily="34" charset="0"/>
            <a:cs typeface="Calibri" pitchFamily="34" charset="0"/>
          </a:endParaRPr>
        </a:p>
      </dgm:t>
    </dgm:pt>
    <dgm:pt modelId="{C15E611B-E6DC-4068-BC40-AB3CE98A500E}" type="parTrans" cxnId="{D25A90C3-B8DA-4D51-8407-6BECFE27DEDA}">
      <dgm:prSet/>
      <dgm:spPr/>
      <dgm:t>
        <a:bodyPr/>
        <a:lstStyle/>
        <a:p>
          <a:endParaRPr lang="sk-SK"/>
        </a:p>
      </dgm:t>
    </dgm:pt>
    <dgm:pt modelId="{FC7A74B1-8474-4DDC-A0A0-0E1604D9038E}" type="sibTrans" cxnId="{D25A90C3-B8DA-4D51-8407-6BECFE27DEDA}">
      <dgm:prSet/>
      <dgm:spPr/>
      <dgm:t>
        <a:bodyPr/>
        <a:lstStyle/>
        <a:p>
          <a:endParaRPr lang="sk-SK"/>
        </a:p>
      </dgm:t>
    </dgm:pt>
    <dgm:pt modelId="{8CB27DB0-CAD7-4332-AF2D-86A6ABD42C48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sk-SK" sz="3200" baseline="0" dirty="0" smtClean="0">
              <a:latin typeface="Calibri" pitchFamily="34" charset="0"/>
              <a:cs typeface="Calibri" pitchFamily="34" charset="0"/>
            </a:rPr>
            <a:t>Podpis</a:t>
          </a:r>
          <a:endParaRPr lang="sk-SK" sz="3200" baseline="0" dirty="0">
            <a:latin typeface="Calibri" pitchFamily="34" charset="0"/>
            <a:cs typeface="Calibri" pitchFamily="34" charset="0"/>
          </a:endParaRPr>
        </a:p>
      </dgm:t>
    </dgm:pt>
    <dgm:pt modelId="{D32B27FB-068D-4B40-90F9-601C82C25DCF}" type="parTrans" cxnId="{0FEB3868-9869-424A-B48D-7E098B5F0086}">
      <dgm:prSet/>
      <dgm:spPr/>
      <dgm:t>
        <a:bodyPr/>
        <a:lstStyle/>
        <a:p>
          <a:endParaRPr lang="sk-SK"/>
        </a:p>
      </dgm:t>
    </dgm:pt>
    <dgm:pt modelId="{3806DFEE-D0CC-4530-9FF6-239D4EF85A5A}" type="sibTrans" cxnId="{0FEB3868-9869-424A-B48D-7E098B5F0086}">
      <dgm:prSet/>
      <dgm:spPr/>
      <dgm:t>
        <a:bodyPr/>
        <a:lstStyle/>
        <a:p>
          <a:endParaRPr lang="sk-SK"/>
        </a:p>
      </dgm:t>
    </dgm:pt>
    <dgm:pt modelId="{86CE5860-96CA-407C-93EA-E25EEF6C1004}" type="pres">
      <dgm:prSet presAssocID="{4C7968A1-909A-4C3F-BD68-C6F8D0D4EF6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EEDA0C22-546A-46FA-89A3-C50AAAD6D90B}" type="pres">
      <dgm:prSet presAssocID="{3B9559CB-D13A-4085-937B-92119E45AAB6}" presName="comp" presStyleCnt="0"/>
      <dgm:spPr/>
    </dgm:pt>
    <dgm:pt modelId="{6D1F3022-0935-4807-BCF9-72CEB0B00CF8}" type="pres">
      <dgm:prSet presAssocID="{3B9559CB-D13A-4085-937B-92119E45AAB6}" presName="box" presStyleLbl="node1" presStyleIdx="0" presStyleCnt="4"/>
      <dgm:spPr/>
      <dgm:t>
        <a:bodyPr/>
        <a:lstStyle/>
        <a:p>
          <a:endParaRPr lang="sk-SK"/>
        </a:p>
      </dgm:t>
    </dgm:pt>
    <dgm:pt modelId="{A2453047-46EC-4D72-AFE9-5E1B576FB331}" type="pres">
      <dgm:prSet presAssocID="{3B9559CB-D13A-4085-937B-92119E45AAB6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5559C252-2EE8-4C69-A04B-51FBCA15B960}" type="pres">
      <dgm:prSet presAssocID="{3B9559CB-D13A-4085-937B-92119E45AAB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03A90DA-03EF-4F3F-92D2-FD278F9E5370}" type="pres">
      <dgm:prSet presAssocID="{D00D4215-3054-4712-94FE-36C88CB8EA81}" presName="spacer" presStyleCnt="0"/>
      <dgm:spPr/>
    </dgm:pt>
    <dgm:pt modelId="{E76AE108-15C6-44D1-9D6F-837350B97653}" type="pres">
      <dgm:prSet presAssocID="{DF529CA2-CF29-4E21-B13A-76B58B460960}" presName="comp" presStyleCnt="0"/>
      <dgm:spPr/>
    </dgm:pt>
    <dgm:pt modelId="{7CF808E0-3BA1-4282-BCE0-A2B8FA568366}" type="pres">
      <dgm:prSet presAssocID="{DF529CA2-CF29-4E21-B13A-76B58B460960}" presName="box" presStyleLbl="node1" presStyleIdx="1" presStyleCnt="4"/>
      <dgm:spPr/>
      <dgm:t>
        <a:bodyPr/>
        <a:lstStyle/>
        <a:p>
          <a:endParaRPr lang="sk-SK"/>
        </a:p>
      </dgm:t>
    </dgm:pt>
    <dgm:pt modelId="{CDEBA7A7-1EAA-43D3-8E3E-9D38225F66D5}" type="pres">
      <dgm:prSet presAssocID="{DF529CA2-CF29-4E21-B13A-76B58B460960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6FD446B1-0442-460F-86CC-38D650B2D5BC}" type="pres">
      <dgm:prSet presAssocID="{DF529CA2-CF29-4E21-B13A-76B58B46096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441EFAD-ADEB-4153-AE22-A422E38E42C2}" type="pres">
      <dgm:prSet presAssocID="{FC7A74B1-8474-4DDC-A0A0-0E1604D9038E}" presName="spacer" presStyleCnt="0"/>
      <dgm:spPr/>
    </dgm:pt>
    <dgm:pt modelId="{E7178975-E381-49AB-8248-BA41E68DB2D0}" type="pres">
      <dgm:prSet presAssocID="{8CB27DB0-CAD7-4332-AF2D-86A6ABD42C48}" presName="comp" presStyleCnt="0"/>
      <dgm:spPr/>
    </dgm:pt>
    <dgm:pt modelId="{3CD2E79D-30AF-4764-8356-CC1CACA7E69F}" type="pres">
      <dgm:prSet presAssocID="{8CB27DB0-CAD7-4332-AF2D-86A6ABD42C48}" presName="box" presStyleLbl="node1" presStyleIdx="2" presStyleCnt="4"/>
      <dgm:spPr/>
      <dgm:t>
        <a:bodyPr/>
        <a:lstStyle/>
        <a:p>
          <a:endParaRPr lang="sk-SK"/>
        </a:p>
      </dgm:t>
    </dgm:pt>
    <dgm:pt modelId="{D20007BD-681C-4BF0-9AF1-ED46FD5FC2FA}" type="pres">
      <dgm:prSet presAssocID="{8CB27DB0-CAD7-4332-AF2D-86A6ABD42C48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B19651E6-043C-413A-85AC-C990FEB1C864}" type="pres">
      <dgm:prSet presAssocID="{8CB27DB0-CAD7-4332-AF2D-86A6ABD42C4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3B0ABFF-AA4B-4610-92E9-FACBA4548F79}" type="pres">
      <dgm:prSet presAssocID="{3806DFEE-D0CC-4530-9FF6-239D4EF85A5A}" presName="spacer" presStyleCnt="0"/>
      <dgm:spPr/>
    </dgm:pt>
    <dgm:pt modelId="{AFA8B5A7-6EA8-4119-9630-A434FFA6229D}" type="pres">
      <dgm:prSet presAssocID="{F2BA1791-DD90-4CCC-9DFE-62DBD3C3D838}" presName="comp" presStyleCnt="0"/>
      <dgm:spPr/>
    </dgm:pt>
    <dgm:pt modelId="{A6631FD2-BECE-4A92-A028-3F035E503BA7}" type="pres">
      <dgm:prSet presAssocID="{F2BA1791-DD90-4CCC-9DFE-62DBD3C3D838}" presName="box" presStyleLbl="node1" presStyleIdx="3" presStyleCnt="4"/>
      <dgm:spPr/>
      <dgm:t>
        <a:bodyPr/>
        <a:lstStyle/>
        <a:p>
          <a:endParaRPr lang="sk-SK"/>
        </a:p>
      </dgm:t>
    </dgm:pt>
    <dgm:pt modelId="{6657B996-0443-41AD-AADE-C69B9C0864E1}" type="pres">
      <dgm:prSet presAssocID="{F2BA1791-DD90-4CCC-9DFE-62DBD3C3D838}" presName="img" presStyleLbl="fgImgPlace1" presStyleIdx="3" presStyleCnt="4"/>
      <dgm:spPr/>
      <dgm:t>
        <a:bodyPr/>
        <a:lstStyle/>
        <a:p>
          <a:endParaRPr lang="sk-SK"/>
        </a:p>
      </dgm:t>
    </dgm:pt>
    <dgm:pt modelId="{94CC2878-FE70-4B93-A8E8-6C60117203F0}" type="pres">
      <dgm:prSet presAssocID="{F2BA1791-DD90-4CCC-9DFE-62DBD3C3D83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4199C2FE-636C-D54C-9F08-2FAD876FCE7D}" type="presOf" srcId="{4C7968A1-909A-4C3F-BD68-C6F8D0D4EF61}" destId="{86CE5860-96CA-407C-93EA-E25EEF6C1004}" srcOrd="0" destOrd="0" presId="urn:microsoft.com/office/officeart/2005/8/layout/vList4#7"/>
    <dgm:cxn modelId="{D25A90C3-B8DA-4D51-8407-6BECFE27DEDA}" srcId="{4C7968A1-909A-4C3F-BD68-C6F8D0D4EF61}" destId="{DF529CA2-CF29-4E21-B13A-76B58B460960}" srcOrd="1" destOrd="0" parTransId="{C15E611B-E6DC-4068-BC40-AB3CE98A500E}" sibTransId="{FC7A74B1-8474-4DDC-A0A0-0E1604D9038E}"/>
    <dgm:cxn modelId="{977E4E88-4E41-1B4B-9C1B-9F0951C5D7E1}" type="presOf" srcId="{3B9559CB-D13A-4085-937B-92119E45AAB6}" destId="{6D1F3022-0935-4807-BCF9-72CEB0B00CF8}" srcOrd="0" destOrd="0" presId="urn:microsoft.com/office/officeart/2005/8/layout/vList4#7"/>
    <dgm:cxn modelId="{5174B82B-AEB9-654D-B705-86DCF9169ECE}" type="presOf" srcId="{F2BA1791-DD90-4CCC-9DFE-62DBD3C3D838}" destId="{94CC2878-FE70-4B93-A8E8-6C60117203F0}" srcOrd="1" destOrd="0" presId="urn:microsoft.com/office/officeart/2005/8/layout/vList4#7"/>
    <dgm:cxn modelId="{80E08160-26D6-BF44-B86E-53E6990682E0}" type="presOf" srcId="{DF529CA2-CF29-4E21-B13A-76B58B460960}" destId="{6FD446B1-0442-460F-86CC-38D650B2D5BC}" srcOrd="1" destOrd="0" presId="urn:microsoft.com/office/officeart/2005/8/layout/vList4#7"/>
    <dgm:cxn modelId="{7D6BD641-8E86-4558-9138-E33D4C20C312}" srcId="{4C7968A1-909A-4C3F-BD68-C6F8D0D4EF61}" destId="{3B9559CB-D13A-4085-937B-92119E45AAB6}" srcOrd="0" destOrd="0" parTransId="{61EE1667-D0AD-44BC-A22B-79BE9DE11718}" sibTransId="{D00D4215-3054-4712-94FE-36C88CB8EA81}"/>
    <dgm:cxn modelId="{4EAF45A4-74EA-45F7-BAD1-83B14AFEF7A2}" srcId="{4C7968A1-909A-4C3F-BD68-C6F8D0D4EF61}" destId="{F2BA1791-DD90-4CCC-9DFE-62DBD3C3D838}" srcOrd="3" destOrd="0" parTransId="{8EFFC593-E08B-4EDF-B219-7CE00B4A9060}" sibTransId="{4D4B49E1-8542-4851-A668-B04B4434F616}"/>
    <dgm:cxn modelId="{3DE238C3-8D84-5749-9897-EB84BC06EBC1}" type="presOf" srcId="{8CB27DB0-CAD7-4332-AF2D-86A6ABD42C48}" destId="{B19651E6-043C-413A-85AC-C990FEB1C864}" srcOrd="1" destOrd="0" presId="urn:microsoft.com/office/officeart/2005/8/layout/vList4#7"/>
    <dgm:cxn modelId="{A76DED1A-ED79-CC4D-B050-9CB186CD8371}" type="presOf" srcId="{F2BA1791-DD90-4CCC-9DFE-62DBD3C3D838}" destId="{A6631FD2-BECE-4A92-A028-3F035E503BA7}" srcOrd="0" destOrd="0" presId="urn:microsoft.com/office/officeart/2005/8/layout/vList4#7"/>
    <dgm:cxn modelId="{4D6BFC4F-D686-3D4B-B05B-CF44B4A85ECB}" type="presOf" srcId="{DF529CA2-CF29-4E21-B13A-76B58B460960}" destId="{7CF808E0-3BA1-4282-BCE0-A2B8FA568366}" srcOrd="0" destOrd="0" presId="urn:microsoft.com/office/officeart/2005/8/layout/vList4#7"/>
    <dgm:cxn modelId="{591BCEC1-3B95-B240-B177-694C76473C4F}" type="presOf" srcId="{3B9559CB-D13A-4085-937B-92119E45AAB6}" destId="{5559C252-2EE8-4C69-A04B-51FBCA15B960}" srcOrd="1" destOrd="0" presId="urn:microsoft.com/office/officeart/2005/8/layout/vList4#7"/>
    <dgm:cxn modelId="{6A69F408-5B74-E047-B468-A8C9540E14E2}" type="presOf" srcId="{8CB27DB0-CAD7-4332-AF2D-86A6ABD42C48}" destId="{3CD2E79D-30AF-4764-8356-CC1CACA7E69F}" srcOrd="0" destOrd="0" presId="urn:microsoft.com/office/officeart/2005/8/layout/vList4#7"/>
    <dgm:cxn modelId="{0FEB3868-9869-424A-B48D-7E098B5F0086}" srcId="{4C7968A1-909A-4C3F-BD68-C6F8D0D4EF61}" destId="{8CB27DB0-CAD7-4332-AF2D-86A6ABD42C48}" srcOrd="2" destOrd="0" parTransId="{D32B27FB-068D-4B40-90F9-601C82C25DCF}" sibTransId="{3806DFEE-D0CC-4530-9FF6-239D4EF85A5A}"/>
    <dgm:cxn modelId="{82F262AC-3155-1E41-B672-D45A6931965A}" type="presParOf" srcId="{86CE5860-96CA-407C-93EA-E25EEF6C1004}" destId="{EEDA0C22-546A-46FA-89A3-C50AAAD6D90B}" srcOrd="0" destOrd="0" presId="urn:microsoft.com/office/officeart/2005/8/layout/vList4#7"/>
    <dgm:cxn modelId="{019F87D4-F89D-5545-B91B-7024FFE6F435}" type="presParOf" srcId="{EEDA0C22-546A-46FA-89A3-C50AAAD6D90B}" destId="{6D1F3022-0935-4807-BCF9-72CEB0B00CF8}" srcOrd="0" destOrd="0" presId="urn:microsoft.com/office/officeart/2005/8/layout/vList4#7"/>
    <dgm:cxn modelId="{D59BD0D7-C0EC-4445-AEC9-545A4997FE4B}" type="presParOf" srcId="{EEDA0C22-546A-46FA-89A3-C50AAAD6D90B}" destId="{A2453047-46EC-4D72-AFE9-5E1B576FB331}" srcOrd="1" destOrd="0" presId="urn:microsoft.com/office/officeart/2005/8/layout/vList4#7"/>
    <dgm:cxn modelId="{FE18BB14-5D8C-8942-AEF5-8C81400B5719}" type="presParOf" srcId="{EEDA0C22-546A-46FA-89A3-C50AAAD6D90B}" destId="{5559C252-2EE8-4C69-A04B-51FBCA15B960}" srcOrd="2" destOrd="0" presId="urn:microsoft.com/office/officeart/2005/8/layout/vList4#7"/>
    <dgm:cxn modelId="{61FB59B4-FFB5-364F-B942-B5F3B537919B}" type="presParOf" srcId="{86CE5860-96CA-407C-93EA-E25EEF6C1004}" destId="{B03A90DA-03EF-4F3F-92D2-FD278F9E5370}" srcOrd="1" destOrd="0" presId="urn:microsoft.com/office/officeart/2005/8/layout/vList4#7"/>
    <dgm:cxn modelId="{D8B8A46D-8C86-F047-B175-5FA5F60D76DD}" type="presParOf" srcId="{86CE5860-96CA-407C-93EA-E25EEF6C1004}" destId="{E76AE108-15C6-44D1-9D6F-837350B97653}" srcOrd="2" destOrd="0" presId="urn:microsoft.com/office/officeart/2005/8/layout/vList4#7"/>
    <dgm:cxn modelId="{6AB790E9-2B9F-AB49-98D2-12A117D9FE73}" type="presParOf" srcId="{E76AE108-15C6-44D1-9D6F-837350B97653}" destId="{7CF808E0-3BA1-4282-BCE0-A2B8FA568366}" srcOrd="0" destOrd="0" presId="urn:microsoft.com/office/officeart/2005/8/layout/vList4#7"/>
    <dgm:cxn modelId="{BACD0302-8557-3C40-94F3-B32F722CF5B4}" type="presParOf" srcId="{E76AE108-15C6-44D1-9D6F-837350B97653}" destId="{CDEBA7A7-1EAA-43D3-8E3E-9D38225F66D5}" srcOrd="1" destOrd="0" presId="urn:microsoft.com/office/officeart/2005/8/layout/vList4#7"/>
    <dgm:cxn modelId="{A67E7C48-5C68-654F-AC67-C90F8B194621}" type="presParOf" srcId="{E76AE108-15C6-44D1-9D6F-837350B97653}" destId="{6FD446B1-0442-460F-86CC-38D650B2D5BC}" srcOrd="2" destOrd="0" presId="urn:microsoft.com/office/officeart/2005/8/layout/vList4#7"/>
    <dgm:cxn modelId="{3A4E0F2A-D89D-CD4C-8DB9-32F06406692F}" type="presParOf" srcId="{86CE5860-96CA-407C-93EA-E25EEF6C1004}" destId="{2441EFAD-ADEB-4153-AE22-A422E38E42C2}" srcOrd="3" destOrd="0" presId="urn:microsoft.com/office/officeart/2005/8/layout/vList4#7"/>
    <dgm:cxn modelId="{7CCCD2E1-1714-6341-A68D-82F35EC36B2A}" type="presParOf" srcId="{86CE5860-96CA-407C-93EA-E25EEF6C1004}" destId="{E7178975-E381-49AB-8248-BA41E68DB2D0}" srcOrd="4" destOrd="0" presId="urn:microsoft.com/office/officeart/2005/8/layout/vList4#7"/>
    <dgm:cxn modelId="{296E593B-8585-B942-AF73-8F4517EE7BC7}" type="presParOf" srcId="{E7178975-E381-49AB-8248-BA41E68DB2D0}" destId="{3CD2E79D-30AF-4764-8356-CC1CACA7E69F}" srcOrd="0" destOrd="0" presId="urn:microsoft.com/office/officeart/2005/8/layout/vList4#7"/>
    <dgm:cxn modelId="{1FD47642-CB8C-DA44-ACB6-3397A2D6E681}" type="presParOf" srcId="{E7178975-E381-49AB-8248-BA41E68DB2D0}" destId="{D20007BD-681C-4BF0-9AF1-ED46FD5FC2FA}" srcOrd="1" destOrd="0" presId="urn:microsoft.com/office/officeart/2005/8/layout/vList4#7"/>
    <dgm:cxn modelId="{1CB0A7BB-82A1-DF4B-813C-08E20CBF4964}" type="presParOf" srcId="{E7178975-E381-49AB-8248-BA41E68DB2D0}" destId="{B19651E6-043C-413A-85AC-C990FEB1C864}" srcOrd="2" destOrd="0" presId="urn:microsoft.com/office/officeart/2005/8/layout/vList4#7"/>
    <dgm:cxn modelId="{BC4031C7-C6D3-2A42-885D-931D8ADFA364}" type="presParOf" srcId="{86CE5860-96CA-407C-93EA-E25EEF6C1004}" destId="{D3B0ABFF-AA4B-4610-92E9-FACBA4548F79}" srcOrd="5" destOrd="0" presId="urn:microsoft.com/office/officeart/2005/8/layout/vList4#7"/>
    <dgm:cxn modelId="{5092A65D-BECC-2C41-B803-B1C551293AEB}" type="presParOf" srcId="{86CE5860-96CA-407C-93EA-E25EEF6C1004}" destId="{AFA8B5A7-6EA8-4119-9630-A434FFA6229D}" srcOrd="6" destOrd="0" presId="urn:microsoft.com/office/officeart/2005/8/layout/vList4#7"/>
    <dgm:cxn modelId="{15B7EB9E-E469-FC44-BE81-76D89AA105B4}" type="presParOf" srcId="{AFA8B5A7-6EA8-4119-9630-A434FFA6229D}" destId="{A6631FD2-BECE-4A92-A028-3F035E503BA7}" srcOrd="0" destOrd="0" presId="urn:microsoft.com/office/officeart/2005/8/layout/vList4#7"/>
    <dgm:cxn modelId="{46614FFD-C824-4946-8346-73AF2EF2188A}" type="presParOf" srcId="{AFA8B5A7-6EA8-4119-9630-A434FFA6229D}" destId="{6657B996-0443-41AD-AADE-C69B9C0864E1}" srcOrd="1" destOrd="0" presId="urn:microsoft.com/office/officeart/2005/8/layout/vList4#7"/>
    <dgm:cxn modelId="{F0210F01-6218-E74F-B278-F088C1F4CD67}" type="presParOf" srcId="{AFA8B5A7-6EA8-4119-9630-A434FFA6229D}" destId="{94CC2878-FE70-4B93-A8E8-6C60117203F0}" srcOrd="2" destOrd="0" presId="urn:microsoft.com/office/officeart/2005/8/layout/vList4#7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7968A1-909A-4C3F-BD68-C6F8D0D4EF61}" type="doc">
      <dgm:prSet loTypeId="urn:microsoft.com/office/officeart/2005/8/layout/vList4#8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k-SK"/>
        </a:p>
      </dgm:t>
    </dgm:pt>
    <dgm:pt modelId="{3B9559CB-D13A-4085-937B-92119E45AAB6}">
      <dgm:prSet phldrT="[Text]" custT="1"/>
      <dgm:spPr>
        <a:solidFill>
          <a:srgbClr val="C00000"/>
        </a:solidFill>
      </dgm:spPr>
      <dgm:t>
        <a:bodyPr/>
        <a:lstStyle/>
        <a:p>
          <a:r>
            <a:rPr lang="sk-SK" sz="2800" dirty="0" smtClean="0">
              <a:latin typeface="Calibri" pitchFamily="34" charset="0"/>
              <a:cs typeface="Calibri" pitchFamily="34" charset="0"/>
            </a:rPr>
            <a:t>TrustIdentity</a:t>
          </a:r>
          <a:endParaRPr lang="sk-SK" sz="2800" dirty="0">
            <a:latin typeface="Calibri" pitchFamily="34" charset="0"/>
            <a:cs typeface="Calibri" pitchFamily="34" charset="0"/>
          </a:endParaRPr>
        </a:p>
      </dgm:t>
    </dgm:pt>
    <dgm:pt modelId="{61EE1667-D0AD-44BC-A22B-79BE9DE11718}" type="parTrans" cxnId="{7D6BD641-8E86-4558-9138-E33D4C20C312}">
      <dgm:prSet/>
      <dgm:spPr/>
      <dgm:t>
        <a:bodyPr/>
        <a:lstStyle/>
        <a:p>
          <a:endParaRPr lang="sk-SK"/>
        </a:p>
      </dgm:t>
    </dgm:pt>
    <dgm:pt modelId="{D00D4215-3054-4712-94FE-36C88CB8EA81}" type="sibTrans" cxnId="{7D6BD641-8E86-4558-9138-E33D4C20C312}">
      <dgm:prSet/>
      <dgm:spPr/>
      <dgm:t>
        <a:bodyPr/>
        <a:lstStyle/>
        <a:p>
          <a:endParaRPr lang="sk-SK"/>
        </a:p>
      </dgm:t>
    </dgm:pt>
    <dgm:pt modelId="{F2BA1791-DD90-4CCC-9DFE-62DBD3C3D838}">
      <dgm:prSet phldrT="[Text]" custT="1"/>
      <dgm:spPr>
        <a:solidFill>
          <a:srgbClr val="FFC000"/>
        </a:solidFill>
      </dgm:spPr>
      <dgm:t>
        <a:bodyPr/>
        <a:lstStyle/>
        <a:p>
          <a:r>
            <a:rPr lang="sk-SK" sz="2800" dirty="0" smtClean="0">
              <a:latin typeface="Calibri" pitchFamily="34" charset="0"/>
              <a:cs typeface="Calibri" pitchFamily="34" charset="0"/>
            </a:rPr>
            <a:t>TrustBox</a:t>
          </a:r>
          <a:endParaRPr lang="sk-SK" sz="2800" dirty="0">
            <a:latin typeface="Calibri" pitchFamily="34" charset="0"/>
            <a:cs typeface="Calibri" pitchFamily="34" charset="0"/>
          </a:endParaRPr>
        </a:p>
      </dgm:t>
    </dgm:pt>
    <dgm:pt modelId="{8EFFC593-E08B-4EDF-B219-7CE00B4A9060}" type="parTrans" cxnId="{4EAF45A4-74EA-45F7-BAD1-83B14AFEF7A2}">
      <dgm:prSet/>
      <dgm:spPr/>
      <dgm:t>
        <a:bodyPr/>
        <a:lstStyle/>
        <a:p>
          <a:endParaRPr lang="sk-SK"/>
        </a:p>
      </dgm:t>
    </dgm:pt>
    <dgm:pt modelId="{4D4B49E1-8542-4851-A668-B04B4434F616}" type="sibTrans" cxnId="{4EAF45A4-74EA-45F7-BAD1-83B14AFEF7A2}">
      <dgm:prSet/>
      <dgm:spPr/>
      <dgm:t>
        <a:bodyPr/>
        <a:lstStyle/>
        <a:p>
          <a:endParaRPr lang="sk-SK"/>
        </a:p>
      </dgm:t>
    </dgm:pt>
    <dgm:pt modelId="{DF529CA2-CF29-4E21-B13A-76B58B460960}">
      <dgm:prSet custT="1"/>
      <dgm:spPr>
        <a:solidFill>
          <a:srgbClr val="0070C0"/>
        </a:solidFill>
      </dgm:spPr>
      <dgm:t>
        <a:bodyPr/>
        <a:lstStyle/>
        <a:p>
          <a:r>
            <a:rPr lang="sk-SK" sz="2800" dirty="0" smtClean="0">
              <a:latin typeface="Calibri" pitchFamily="34" charset="0"/>
              <a:cs typeface="Calibri" pitchFamily="34" charset="0"/>
            </a:rPr>
            <a:t>TrustPay</a:t>
          </a:r>
          <a:endParaRPr lang="sk-SK" sz="2800" dirty="0">
            <a:latin typeface="Calibri" pitchFamily="34" charset="0"/>
            <a:cs typeface="Calibri" pitchFamily="34" charset="0"/>
          </a:endParaRPr>
        </a:p>
      </dgm:t>
    </dgm:pt>
    <dgm:pt modelId="{C15E611B-E6DC-4068-BC40-AB3CE98A500E}" type="parTrans" cxnId="{D25A90C3-B8DA-4D51-8407-6BECFE27DEDA}">
      <dgm:prSet/>
      <dgm:spPr/>
      <dgm:t>
        <a:bodyPr/>
        <a:lstStyle/>
        <a:p>
          <a:endParaRPr lang="sk-SK"/>
        </a:p>
      </dgm:t>
    </dgm:pt>
    <dgm:pt modelId="{FC7A74B1-8474-4DDC-A0A0-0E1604D9038E}" type="sibTrans" cxnId="{D25A90C3-B8DA-4D51-8407-6BECFE27DEDA}">
      <dgm:prSet/>
      <dgm:spPr/>
      <dgm:t>
        <a:bodyPr/>
        <a:lstStyle/>
        <a:p>
          <a:endParaRPr lang="sk-SK"/>
        </a:p>
      </dgm:t>
    </dgm:pt>
    <dgm:pt modelId="{8CB27DB0-CAD7-4332-AF2D-86A6ABD42C48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sk-SK" sz="2800" baseline="0" dirty="0" smtClean="0">
              <a:latin typeface="Calibri" pitchFamily="34" charset="0"/>
              <a:cs typeface="Calibri" pitchFamily="34" charset="0"/>
            </a:rPr>
            <a:t>TrustSign</a:t>
          </a:r>
          <a:endParaRPr lang="sk-SK" sz="2800" baseline="0" dirty="0">
            <a:latin typeface="Calibri" pitchFamily="34" charset="0"/>
            <a:cs typeface="Calibri" pitchFamily="34" charset="0"/>
          </a:endParaRPr>
        </a:p>
      </dgm:t>
    </dgm:pt>
    <dgm:pt modelId="{D32B27FB-068D-4B40-90F9-601C82C25DCF}" type="parTrans" cxnId="{0FEB3868-9869-424A-B48D-7E098B5F0086}">
      <dgm:prSet/>
      <dgm:spPr/>
      <dgm:t>
        <a:bodyPr/>
        <a:lstStyle/>
        <a:p>
          <a:endParaRPr lang="sk-SK"/>
        </a:p>
      </dgm:t>
    </dgm:pt>
    <dgm:pt modelId="{3806DFEE-D0CC-4530-9FF6-239D4EF85A5A}" type="sibTrans" cxnId="{0FEB3868-9869-424A-B48D-7E098B5F0086}">
      <dgm:prSet/>
      <dgm:spPr/>
      <dgm:t>
        <a:bodyPr/>
        <a:lstStyle/>
        <a:p>
          <a:endParaRPr lang="sk-SK"/>
        </a:p>
      </dgm:t>
    </dgm:pt>
    <dgm:pt modelId="{86CE5860-96CA-407C-93EA-E25EEF6C1004}" type="pres">
      <dgm:prSet presAssocID="{4C7968A1-909A-4C3F-BD68-C6F8D0D4EF6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EEDA0C22-546A-46FA-89A3-C50AAAD6D90B}" type="pres">
      <dgm:prSet presAssocID="{3B9559CB-D13A-4085-937B-92119E45AAB6}" presName="comp" presStyleCnt="0"/>
      <dgm:spPr/>
    </dgm:pt>
    <dgm:pt modelId="{6D1F3022-0935-4807-BCF9-72CEB0B00CF8}" type="pres">
      <dgm:prSet presAssocID="{3B9559CB-D13A-4085-937B-92119E45AAB6}" presName="box" presStyleLbl="node1" presStyleIdx="0" presStyleCnt="4"/>
      <dgm:spPr/>
      <dgm:t>
        <a:bodyPr/>
        <a:lstStyle/>
        <a:p>
          <a:endParaRPr lang="sk-SK"/>
        </a:p>
      </dgm:t>
    </dgm:pt>
    <dgm:pt modelId="{A2453047-46EC-4D72-AFE9-5E1B576FB331}" type="pres">
      <dgm:prSet presAssocID="{3B9559CB-D13A-4085-937B-92119E45AAB6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5559C252-2EE8-4C69-A04B-51FBCA15B960}" type="pres">
      <dgm:prSet presAssocID="{3B9559CB-D13A-4085-937B-92119E45AAB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03A90DA-03EF-4F3F-92D2-FD278F9E5370}" type="pres">
      <dgm:prSet presAssocID="{D00D4215-3054-4712-94FE-36C88CB8EA81}" presName="spacer" presStyleCnt="0"/>
      <dgm:spPr/>
    </dgm:pt>
    <dgm:pt modelId="{E76AE108-15C6-44D1-9D6F-837350B97653}" type="pres">
      <dgm:prSet presAssocID="{DF529CA2-CF29-4E21-B13A-76B58B460960}" presName="comp" presStyleCnt="0"/>
      <dgm:spPr/>
    </dgm:pt>
    <dgm:pt modelId="{7CF808E0-3BA1-4282-BCE0-A2B8FA568366}" type="pres">
      <dgm:prSet presAssocID="{DF529CA2-CF29-4E21-B13A-76B58B460960}" presName="box" presStyleLbl="node1" presStyleIdx="1" presStyleCnt="4"/>
      <dgm:spPr/>
      <dgm:t>
        <a:bodyPr/>
        <a:lstStyle/>
        <a:p>
          <a:endParaRPr lang="sk-SK"/>
        </a:p>
      </dgm:t>
    </dgm:pt>
    <dgm:pt modelId="{CDEBA7A7-1EAA-43D3-8E3E-9D38225F66D5}" type="pres">
      <dgm:prSet presAssocID="{DF529CA2-CF29-4E21-B13A-76B58B460960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6FD446B1-0442-460F-86CC-38D650B2D5BC}" type="pres">
      <dgm:prSet presAssocID="{DF529CA2-CF29-4E21-B13A-76B58B46096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441EFAD-ADEB-4153-AE22-A422E38E42C2}" type="pres">
      <dgm:prSet presAssocID="{FC7A74B1-8474-4DDC-A0A0-0E1604D9038E}" presName="spacer" presStyleCnt="0"/>
      <dgm:spPr/>
    </dgm:pt>
    <dgm:pt modelId="{E7178975-E381-49AB-8248-BA41E68DB2D0}" type="pres">
      <dgm:prSet presAssocID="{8CB27DB0-CAD7-4332-AF2D-86A6ABD42C48}" presName="comp" presStyleCnt="0"/>
      <dgm:spPr/>
    </dgm:pt>
    <dgm:pt modelId="{3CD2E79D-30AF-4764-8356-CC1CACA7E69F}" type="pres">
      <dgm:prSet presAssocID="{8CB27DB0-CAD7-4332-AF2D-86A6ABD42C48}" presName="box" presStyleLbl="node1" presStyleIdx="2" presStyleCnt="4"/>
      <dgm:spPr/>
      <dgm:t>
        <a:bodyPr/>
        <a:lstStyle/>
        <a:p>
          <a:endParaRPr lang="sk-SK"/>
        </a:p>
      </dgm:t>
    </dgm:pt>
    <dgm:pt modelId="{D20007BD-681C-4BF0-9AF1-ED46FD5FC2FA}" type="pres">
      <dgm:prSet presAssocID="{8CB27DB0-CAD7-4332-AF2D-86A6ABD42C48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B19651E6-043C-413A-85AC-C990FEB1C864}" type="pres">
      <dgm:prSet presAssocID="{8CB27DB0-CAD7-4332-AF2D-86A6ABD42C4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3B0ABFF-AA4B-4610-92E9-FACBA4548F79}" type="pres">
      <dgm:prSet presAssocID="{3806DFEE-D0CC-4530-9FF6-239D4EF85A5A}" presName="spacer" presStyleCnt="0"/>
      <dgm:spPr/>
    </dgm:pt>
    <dgm:pt modelId="{AFA8B5A7-6EA8-4119-9630-A434FFA6229D}" type="pres">
      <dgm:prSet presAssocID="{F2BA1791-DD90-4CCC-9DFE-62DBD3C3D838}" presName="comp" presStyleCnt="0"/>
      <dgm:spPr/>
    </dgm:pt>
    <dgm:pt modelId="{A6631FD2-BECE-4A92-A028-3F035E503BA7}" type="pres">
      <dgm:prSet presAssocID="{F2BA1791-DD90-4CCC-9DFE-62DBD3C3D838}" presName="box" presStyleLbl="node1" presStyleIdx="3" presStyleCnt="4"/>
      <dgm:spPr/>
      <dgm:t>
        <a:bodyPr/>
        <a:lstStyle/>
        <a:p>
          <a:endParaRPr lang="sk-SK"/>
        </a:p>
      </dgm:t>
    </dgm:pt>
    <dgm:pt modelId="{6657B996-0443-41AD-AADE-C69B9C0864E1}" type="pres">
      <dgm:prSet presAssocID="{F2BA1791-DD90-4CCC-9DFE-62DBD3C3D838}" presName="img" presStyleLbl="fgImgPlace1" presStyleIdx="3" presStyleCnt="4"/>
      <dgm:spPr/>
      <dgm:t>
        <a:bodyPr/>
        <a:lstStyle/>
        <a:p>
          <a:endParaRPr lang="sk-SK"/>
        </a:p>
      </dgm:t>
    </dgm:pt>
    <dgm:pt modelId="{94CC2878-FE70-4B93-A8E8-6C60117203F0}" type="pres">
      <dgm:prSet presAssocID="{F2BA1791-DD90-4CCC-9DFE-62DBD3C3D83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68D3DAD1-5C0F-3E48-978C-7CAA8E810C8E}" type="presOf" srcId="{F2BA1791-DD90-4CCC-9DFE-62DBD3C3D838}" destId="{94CC2878-FE70-4B93-A8E8-6C60117203F0}" srcOrd="1" destOrd="0" presId="urn:microsoft.com/office/officeart/2005/8/layout/vList4#8"/>
    <dgm:cxn modelId="{2C431D94-0352-1B44-AADD-05FBD5A42AB2}" type="presOf" srcId="{3B9559CB-D13A-4085-937B-92119E45AAB6}" destId="{5559C252-2EE8-4C69-A04B-51FBCA15B960}" srcOrd="1" destOrd="0" presId="urn:microsoft.com/office/officeart/2005/8/layout/vList4#8"/>
    <dgm:cxn modelId="{D25A90C3-B8DA-4D51-8407-6BECFE27DEDA}" srcId="{4C7968A1-909A-4C3F-BD68-C6F8D0D4EF61}" destId="{DF529CA2-CF29-4E21-B13A-76B58B460960}" srcOrd="1" destOrd="0" parTransId="{C15E611B-E6DC-4068-BC40-AB3CE98A500E}" sibTransId="{FC7A74B1-8474-4DDC-A0A0-0E1604D9038E}"/>
    <dgm:cxn modelId="{22021E9F-9FB8-E844-A348-24A0F8DA929B}" type="presOf" srcId="{DF529CA2-CF29-4E21-B13A-76B58B460960}" destId="{6FD446B1-0442-460F-86CC-38D650B2D5BC}" srcOrd="1" destOrd="0" presId="urn:microsoft.com/office/officeart/2005/8/layout/vList4#8"/>
    <dgm:cxn modelId="{43EE3CE4-CF2F-E14C-A08E-B5BADF70D599}" type="presOf" srcId="{4C7968A1-909A-4C3F-BD68-C6F8D0D4EF61}" destId="{86CE5860-96CA-407C-93EA-E25EEF6C1004}" srcOrd="0" destOrd="0" presId="urn:microsoft.com/office/officeart/2005/8/layout/vList4#8"/>
    <dgm:cxn modelId="{7D6BD641-8E86-4558-9138-E33D4C20C312}" srcId="{4C7968A1-909A-4C3F-BD68-C6F8D0D4EF61}" destId="{3B9559CB-D13A-4085-937B-92119E45AAB6}" srcOrd="0" destOrd="0" parTransId="{61EE1667-D0AD-44BC-A22B-79BE9DE11718}" sibTransId="{D00D4215-3054-4712-94FE-36C88CB8EA81}"/>
    <dgm:cxn modelId="{86EE1F99-AE22-514F-96BA-79DA7956E52E}" type="presOf" srcId="{3B9559CB-D13A-4085-937B-92119E45AAB6}" destId="{6D1F3022-0935-4807-BCF9-72CEB0B00CF8}" srcOrd="0" destOrd="0" presId="urn:microsoft.com/office/officeart/2005/8/layout/vList4#8"/>
    <dgm:cxn modelId="{4EAF45A4-74EA-45F7-BAD1-83B14AFEF7A2}" srcId="{4C7968A1-909A-4C3F-BD68-C6F8D0D4EF61}" destId="{F2BA1791-DD90-4CCC-9DFE-62DBD3C3D838}" srcOrd="3" destOrd="0" parTransId="{8EFFC593-E08B-4EDF-B219-7CE00B4A9060}" sibTransId="{4D4B49E1-8542-4851-A668-B04B4434F616}"/>
    <dgm:cxn modelId="{683463A3-B825-B746-85E3-6FB1CCDC2EFA}" type="presOf" srcId="{DF529CA2-CF29-4E21-B13A-76B58B460960}" destId="{7CF808E0-3BA1-4282-BCE0-A2B8FA568366}" srcOrd="0" destOrd="0" presId="urn:microsoft.com/office/officeart/2005/8/layout/vList4#8"/>
    <dgm:cxn modelId="{2254F4C6-C851-A145-9512-0ECACDA3DD39}" type="presOf" srcId="{F2BA1791-DD90-4CCC-9DFE-62DBD3C3D838}" destId="{A6631FD2-BECE-4A92-A028-3F035E503BA7}" srcOrd="0" destOrd="0" presId="urn:microsoft.com/office/officeart/2005/8/layout/vList4#8"/>
    <dgm:cxn modelId="{4466D5D1-8FF3-B94D-8448-4E31A74EB7CE}" type="presOf" srcId="{8CB27DB0-CAD7-4332-AF2D-86A6ABD42C48}" destId="{3CD2E79D-30AF-4764-8356-CC1CACA7E69F}" srcOrd="0" destOrd="0" presId="urn:microsoft.com/office/officeart/2005/8/layout/vList4#8"/>
    <dgm:cxn modelId="{0FEB3868-9869-424A-B48D-7E098B5F0086}" srcId="{4C7968A1-909A-4C3F-BD68-C6F8D0D4EF61}" destId="{8CB27DB0-CAD7-4332-AF2D-86A6ABD42C48}" srcOrd="2" destOrd="0" parTransId="{D32B27FB-068D-4B40-90F9-601C82C25DCF}" sibTransId="{3806DFEE-D0CC-4530-9FF6-239D4EF85A5A}"/>
    <dgm:cxn modelId="{A6BFF9C6-C281-ED4F-9B8F-4CE603CF5BB1}" type="presOf" srcId="{8CB27DB0-CAD7-4332-AF2D-86A6ABD42C48}" destId="{B19651E6-043C-413A-85AC-C990FEB1C864}" srcOrd="1" destOrd="0" presId="urn:microsoft.com/office/officeart/2005/8/layout/vList4#8"/>
    <dgm:cxn modelId="{C56EC53E-896D-B34A-ABD8-27DF3EF2A7BE}" type="presParOf" srcId="{86CE5860-96CA-407C-93EA-E25EEF6C1004}" destId="{EEDA0C22-546A-46FA-89A3-C50AAAD6D90B}" srcOrd="0" destOrd="0" presId="urn:microsoft.com/office/officeart/2005/8/layout/vList4#8"/>
    <dgm:cxn modelId="{26DAE454-6865-5741-8B80-8B26C4BD89D2}" type="presParOf" srcId="{EEDA0C22-546A-46FA-89A3-C50AAAD6D90B}" destId="{6D1F3022-0935-4807-BCF9-72CEB0B00CF8}" srcOrd="0" destOrd="0" presId="urn:microsoft.com/office/officeart/2005/8/layout/vList4#8"/>
    <dgm:cxn modelId="{64EBD6B1-B5E0-1546-9127-6D9D5349E999}" type="presParOf" srcId="{EEDA0C22-546A-46FA-89A3-C50AAAD6D90B}" destId="{A2453047-46EC-4D72-AFE9-5E1B576FB331}" srcOrd="1" destOrd="0" presId="urn:microsoft.com/office/officeart/2005/8/layout/vList4#8"/>
    <dgm:cxn modelId="{A0E9CDE0-F20E-3943-ADD7-986F0EA35656}" type="presParOf" srcId="{EEDA0C22-546A-46FA-89A3-C50AAAD6D90B}" destId="{5559C252-2EE8-4C69-A04B-51FBCA15B960}" srcOrd="2" destOrd="0" presId="urn:microsoft.com/office/officeart/2005/8/layout/vList4#8"/>
    <dgm:cxn modelId="{CE943A20-1F97-B54B-B4B1-BC1F8514EC5E}" type="presParOf" srcId="{86CE5860-96CA-407C-93EA-E25EEF6C1004}" destId="{B03A90DA-03EF-4F3F-92D2-FD278F9E5370}" srcOrd="1" destOrd="0" presId="urn:microsoft.com/office/officeart/2005/8/layout/vList4#8"/>
    <dgm:cxn modelId="{CBB11447-C32C-5043-AC8E-E67EDEB66F22}" type="presParOf" srcId="{86CE5860-96CA-407C-93EA-E25EEF6C1004}" destId="{E76AE108-15C6-44D1-9D6F-837350B97653}" srcOrd="2" destOrd="0" presId="urn:microsoft.com/office/officeart/2005/8/layout/vList4#8"/>
    <dgm:cxn modelId="{81F92C57-B9E8-1144-BD48-28B54DC73574}" type="presParOf" srcId="{E76AE108-15C6-44D1-9D6F-837350B97653}" destId="{7CF808E0-3BA1-4282-BCE0-A2B8FA568366}" srcOrd="0" destOrd="0" presId="urn:microsoft.com/office/officeart/2005/8/layout/vList4#8"/>
    <dgm:cxn modelId="{76BF7551-8F0F-1341-94E1-27D582280052}" type="presParOf" srcId="{E76AE108-15C6-44D1-9D6F-837350B97653}" destId="{CDEBA7A7-1EAA-43D3-8E3E-9D38225F66D5}" srcOrd="1" destOrd="0" presId="urn:microsoft.com/office/officeart/2005/8/layout/vList4#8"/>
    <dgm:cxn modelId="{8F178E3D-73F2-FB4A-9A6F-03F1FBBF4E6C}" type="presParOf" srcId="{E76AE108-15C6-44D1-9D6F-837350B97653}" destId="{6FD446B1-0442-460F-86CC-38D650B2D5BC}" srcOrd="2" destOrd="0" presId="urn:microsoft.com/office/officeart/2005/8/layout/vList4#8"/>
    <dgm:cxn modelId="{6298B76A-7D19-374D-9898-33EE3DC2AF08}" type="presParOf" srcId="{86CE5860-96CA-407C-93EA-E25EEF6C1004}" destId="{2441EFAD-ADEB-4153-AE22-A422E38E42C2}" srcOrd="3" destOrd="0" presId="urn:microsoft.com/office/officeart/2005/8/layout/vList4#8"/>
    <dgm:cxn modelId="{0C9D4127-CF03-8645-B352-1D1FDFCBCB3F}" type="presParOf" srcId="{86CE5860-96CA-407C-93EA-E25EEF6C1004}" destId="{E7178975-E381-49AB-8248-BA41E68DB2D0}" srcOrd="4" destOrd="0" presId="urn:microsoft.com/office/officeart/2005/8/layout/vList4#8"/>
    <dgm:cxn modelId="{074784A7-DE3C-3144-B413-F976D5F34FE8}" type="presParOf" srcId="{E7178975-E381-49AB-8248-BA41E68DB2D0}" destId="{3CD2E79D-30AF-4764-8356-CC1CACA7E69F}" srcOrd="0" destOrd="0" presId="urn:microsoft.com/office/officeart/2005/8/layout/vList4#8"/>
    <dgm:cxn modelId="{0703706C-65AE-0A45-BC84-BE549538DCFA}" type="presParOf" srcId="{E7178975-E381-49AB-8248-BA41E68DB2D0}" destId="{D20007BD-681C-4BF0-9AF1-ED46FD5FC2FA}" srcOrd="1" destOrd="0" presId="urn:microsoft.com/office/officeart/2005/8/layout/vList4#8"/>
    <dgm:cxn modelId="{7B185BD7-05A7-4347-BE30-8518704174EB}" type="presParOf" srcId="{E7178975-E381-49AB-8248-BA41E68DB2D0}" destId="{B19651E6-043C-413A-85AC-C990FEB1C864}" srcOrd="2" destOrd="0" presId="urn:microsoft.com/office/officeart/2005/8/layout/vList4#8"/>
    <dgm:cxn modelId="{E55917BE-9278-6541-AC73-2BE03059FFD7}" type="presParOf" srcId="{86CE5860-96CA-407C-93EA-E25EEF6C1004}" destId="{D3B0ABFF-AA4B-4610-92E9-FACBA4548F79}" srcOrd="5" destOrd="0" presId="urn:microsoft.com/office/officeart/2005/8/layout/vList4#8"/>
    <dgm:cxn modelId="{20D91E3A-FEAB-6D45-9F5A-3A04D87F3448}" type="presParOf" srcId="{86CE5860-96CA-407C-93EA-E25EEF6C1004}" destId="{AFA8B5A7-6EA8-4119-9630-A434FFA6229D}" srcOrd="6" destOrd="0" presId="urn:microsoft.com/office/officeart/2005/8/layout/vList4#8"/>
    <dgm:cxn modelId="{9AD1E579-F652-F54E-8DA5-7739EBE1E724}" type="presParOf" srcId="{AFA8B5A7-6EA8-4119-9630-A434FFA6229D}" destId="{A6631FD2-BECE-4A92-A028-3F035E503BA7}" srcOrd="0" destOrd="0" presId="urn:microsoft.com/office/officeart/2005/8/layout/vList4#8"/>
    <dgm:cxn modelId="{DC3DEA6B-28CB-1449-A9D6-5580E539E613}" type="presParOf" srcId="{AFA8B5A7-6EA8-4119-9630-A434FFA6229D}" destId="{6657B996-0443-41AD-AADE-C69B9C0864E1}" srcOrd="1" destOrd="0" presId="urn:microsoft.com/office/officeart/2005/8/layout/vList4#8"/>
    <dgm:cxn modelId="{16BBE661-D7BA-224B-BA3D-29A4AEB61A31}" type="presParOf" srcId="{AFA8B5A7-6EA8-4119-9630-A434FFA6229D}" destId="{94CC2878-FE70-4B93-A8E8-6C60117203F0}" srcOrd="2" destOrd="0" presId="urn:microsoft.com/office/officeart/2005/8/layout/vList4#8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7968A1-909A-4C3F-BD68-C6F8D0D4EF61}" type="doc">
      <dgm:prSet loTypeId="urn:microsoft.com/office/officeart/2005/8/layout/vList4#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k-SK"/>
        </a:p>
      </dgm:t>
    </dgm:pt>
    <dgm:pt modelId="{3B9559CB-D13A-4085-937B-92119E45AAB6}">
      <dgm:prSet phldrT="[Text]" custT="1"/>
      <dgm:spPr>
        <a:solidFill>
          <a:srgbClr val="C00000"/>
        </a:solidFill>
      </dgm:spPr>
      <dgm:t>
        <a:bodyPr/>
        <a:lstStyle/>
        <a:p>
          <a:r>
            <a:rPr lang="sk-SK" sz="2800" dirty="0" smtClean="0">
              <a:latin typeface="Calibri" pitchFamily="34" charset="0"/>
              <a:cs typeface="Calibri" pitchFamily="34" charset="0"/>
            </a:rPr>
            <a:t>TrustIdentity</a:t>
          </a:r>
          <a:br>
            <a:rPr lang="sk-SK" sz="2800" dirty="0" smtClean="0">
              <a:latin typeface="Calibri" pitchFamily="34" charset="0"/>
              <a:cs typeface="Calibri" pitchFamily="34" charset="0"/>
            </a:rPr>
          </a:br>
          <a:r>
            <a:rPr lang="sk-SK" sz="1600" dirty="0" smtClean="0">
              <a:latin typeface="Calibri" pitchFamily="34" charset="0"/>
              <a:cs typeface="Calibri" pitchFamily="34" charset="0"/>
            </a:rPr>
            <a:t>Single </a:t>
          </a:r>
          <a:r>
            <a:rPr lang="sk-SK" sz="1600" dirty="0" err="1" smtClean="0">
              <a:latin typeface="Calibri" pitchFamily="34" charset="0"/>
              <a:cs typeface="Calibri" pitchFamily="34" charset="0"/>
            </a:rPr>
            <a:t>Sign</a:t>
          </a:r>
          <a:r>
            <a:rPr lang="sk-SK" sz="1600" dirty="0" smtClean="0">
              <a:latin typeface="Calibri" pitchFamily="34" charset="0"/>
              <a:cs typeface="Calibri" pitchFamily="34" charset="0"/>
            </a:rPr>
            <a:t> On a overenie identity elektronickým podpisom v zmysle zákona mobilným telefónom.</a:t>
          </a:r>
          <a:endParaRPr lang="sk-SK" sz="1600" dirty="0">
            <a:latin typeface="Calibri" pitchFamily="34" charset="0"/>
            <a:cs typeface="Calibri" pitchFamily="34" charset="0"/>
          </a:endParaRPr>
        </a:p>
      </dgm:t>
    </dgm:pt>
    <dgm:pt modelId="{61EE1667-D0AD-44BC-A22B-79BE9DE11718}" type="parTrans" cxnId="{7D6BD641-8E86-4558-9138-E33D4C20C312}">
      <dgm:prSet/>
      <dgm:spPr/>
      <dgm:t>
        <a:bodyPr/>
        <a:lstStyle/>
        <a:p>
          <a:endParaRPr lang="sk-SK"/>
        </a:p>
      </dgm:t>
    </dgm:pt>
    <dgm:pt modelId="{D00D4215-3054-4712-94FE-36C88CB8EA81}" type="sibTrans" cxnId="{7D6BD641-8E86-4558-9138-E33D4C20C312}">
      <dgm:prSet/>
      <dgm:spPr/>
      <dgm:t>
        <a:bodyPr/>
        <a:lstStyle/>
        <a:p>
          <a:endParaRPr lang="sk-SK"/>
        </a:p>
      </dgm:t>
    </dgm:pt>
    <dgm:pt modelId="{F2BA1791-DD90-4CCC-9DFE-62DBD3C3D838}">
      <dgm:prSet phldrT="[Text]" custT="1"/>
      <dgm:spPr>
        <a:solidFill>
          <a:srgbClr val="FFC000"/>
        </a:solidFill>
      </dgm:spPr>
      <dgm:t>
        <a:bodyPr/>
        <a:lstStyle/>
        <a:p>
          <a:r>
            <a:rPr lang="sk-SK" sz="2800" dirty="0" smtClean="0">
              <a:latin typeface="Calibri" pitchFamily="34" charset="0"/>
              <a:cs typeface="Calibri" pitchFamily="34" charset="0"/>
            </a:rPr>
            <a:t>TrustBox</a:t>
          </a:r>
          <a:br>
            <a:rPr lang="sk-SK" sz="2800" dirty="0" smtClean="0">
              <a:latin typeface="Calibri" pitchFamily="34" charset="0"/>
              <a:cs typeface="Calibri" pitchFamily="34" charset="0"/>
            </a:rPr>
          </a:br>
          <a:r>
            <a:rPr lang="sk-SK" sz="16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Bezpečná </a:t>
          </a:r>
          <a:r>
            <a:rPr lang="sk-SK" sz="1600" dirty="0" err="1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datová</a:t>
          </a:r>
          <a:r>
            <a:rPr lang="sk-SK" sz="16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 schránka s rozvinutou funkcionalitou. Potvrdzovanie doručovania, podpisovanie, platby.  </a:t>
          </a:r>
          <a:endParaRPr lang="sk-SK" sz="16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8EFFC593-E08B-4EDF-B219-7CE00B4A9060}" type="parTrans" cxnId="{4EAF45A4-74EA-45F7-BAD1-83B14AFEF7A2}">
      <dgm:prSet/>
      <dgm:spPr/>
      <dgm:t>
        <a:bodyPr/>
        <a:lstStyle/>
        <a:p>
          <a:endParaRPr lang="sk-SK"/>
        </a:p>
      </dgm:t>
    </dgm:pt>
    <dgm:pt modelId="{4D4B49E1-8542-4851-A668-B04B4434F616}" type="sibTrans" cxnId="{4EAF45A4-74EA-45F7-BAD1-83B14AFEF7A2}">
      <dgm:prSet/>
      <dgm:spPr/>
      <dgm:t>
        <a:bodyPr/>
        <a:lstStyle/>
        <a:p>
          <a:endParaRPr lang="sk-SK"/>
        </a:p>
      </dgm:t>
    </dgm:pt>
    <dgm:pt modelId="{DF529CA2-CF29-4E21-B13A-76B58B460960}">
      <dgm:prSet custT="1"/>
      <dgm:spPr>
        <a:solidFill>
          <a:srgbClr val="0070C0"/>
        </a:solidFill>
      </dgm:spPr>
      <dgm:t>
        <a:bodyPr/>
        <a:lstStyle/>
        <a:p>
          <a:r>
            <a:rPr lang="sk-SK" sz="2800" dirty="0" smtClean="0">
              <a:latin typeface="Calibri" pitchFamily="34" charset="0"/>
              <a:cs typeface="Calibri" pitchFamily="34" charset="0"/>
            </a:rPr>
            <a:t>TrustPay</a:t>
          </a:r>
          <a:br>
            <a:rPr lang="sk-SK" sz="2800" dirty="0" smtClean="0">
              <a:latin typeface="Calibri" pitchFamily="34" charset="0"/>
              <a:cs typeface="Calibri" pitchFamily="34" charset="0"/>
            </a:rPr>
          </a:br>
          <a:r>
            <a:rPr lang="sk-SK" sz="1600" dirty="0" smtClean="0">
              <a:latin typeface="Calibri" pitchFamily="34" charset="0"/>
              <a:cs typeface="Calibri" pitchFamily="34" charset="0"/>
            </a:rPr>
            <a:t>Platba mobilným telefónom. Potvrdenie platobného príkazu elektronickým podpisom v zmysle zákona.</a:t>
          </a:r>
          <a:endParaRPr lang="sk-SK" sz="1600" dirty="0">
            <a:latin typeface="Calibri" pitchFamily="34" charset="0"/>
            <a:cs typeface="Calibri" pitchFamily="34" charset="0"/>
          </a:endParaRPr>
        </a:p>
      </dgm:t>
    </dgm:pt>
    <dgm:pt modelId="{C15E611B-E6DC-4068-BC40-AB3CE98A500E}" type="parTrans" cxnId="{D25A90C3-B8DA-4D51-8407-6BECFE27DEDA}">
      <dgm:prSet/>
      <dgm:spPr/>
      <dgm:t>
        <a:bodyPr/>
        <a:lstStyle/>
        <a:p>
          <a:endParaRPr lang="sk-SK"/>
        </a:p>
      </dgm:t>
    </dgm:pt>
    <dgm:pt modelId="{FC7A74B1-8474-4DDC-A0A0-0E1604D9038E}" type="sibTrans" cxnId="{D25A90C3-B8DA-4D51-8407-6BECFE27DEDA}">
      <dgm:prSet/>
      <dgm:spPr/>
      <dgm:t>
        <a:bodyPr/>
        <a:lstStyle/>
        <a:p>
          <a:endParaRPr lang="sk-SK"/>
        </a:p>
      </dgm:t>
    </dgm:pt>
    <dgm:pt modelId="{8CB27DB0-CAD7-4332-AF2D-86A6ABD42C48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sk-SK" sz="2800" baseline="0" dirty="0" smtClean="0">
              <a:latin typeface="Calibri" pitchFamily="34" charset="0"/>
              <a:cs typeface="Calibri" pitchFamily="34" charset="0"/>
            </a:rPr>
            <a:t>TrustSign</a:t>
          </a:r>
          <a:br>
            <a:rPr lang="sk-SK" sz="2800" baseline="0" dirty="0" smtClean="0">
              <a:latin typeface="Calibri" pitchFamily="34" charset="0"/>
              <a:cs typeface="Calibri" pitchFamily="34" charset="0"/>
            </a:rPr>
          </a:br>
          <a:r>
            <a:rPr lang="sk-SK" sz="1600" baseline="0" dirty="0" smtClean="0">
              <a:latin typeface="Calibri" pitchFamily="34" charset="0"/>
              <a:cs typeface="Calibri" pitchFamily="34" charset="0"/>
            </a:rPr>
            <a:t>Podpisovanie mobilom SMS textov a PDF dokumentov elektronickým podpisom v zmysle zákona.</a:t>
          </a:r>
          <a:endParaRPr lang="sk-SK" sz="1600" baseline="0" dirty="0">
            <a:latin typeface="Calibri" pitchFamily="34" charset="0"/>
            <a:cs typeface="Calibri" pitchFamily="34" charset="0"/>
          </a:endParaRPr>
        </a:p>
      </dgm:t>
    </dgm:pt>
    <dgm:pt modelId="{D32B27FB-068D-4B40-90F9-601C82C25DCF}" type="parTrans" cxnId="{0FEB3868-9869-424A-B48D-7E098B5F0086}">
      <dgm:prSet/>
      <dgm:spPr/>
      <dgm:t>
        <a:bodyPr/>
        <a:lstStyle/>
        <a:p>
          <a:endParaRPr lang="sk-SK"/>
        </a:p>
      </dgm:t>
    </dgm:pt>
    <dgm:pt modelId="{3806DFEE-D0CC-4530-9FF6-239D4EF85A5A}" type="sibTrans" cxnId="{0FEB3868-9869-424A-B48D-7E098B5F0086}">
      <dgm:prSet/>
      <dgm:spPr/>
      <dgm:t>
        <a:bodyPr/>
        <a:lstStyle/>
        <a:p>
          <a:endParaRPr lang="sk-SK"/>
        </a:p>
      </dgm:t>
    </dgm:pt>
    <dgm:pt modelId="{86CE5860-96CA-407C-93EA-E25EEF6C1004}" type="pres">
      <dgm:prSet presAssocID="{4C7968A1-909A-4C3F-BD68-C6F8D0D4EF6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EEDA0C22-546A-46FA-89A3-C50AAAD6D90B}" type="pres">
      <dgm:prSet presAssocID="{3B9559CB-D13A-4085-937B-92119E45AAB6}" presName="comp" presStyleCnt="0"/>
      <dgm:spPr/>
    </dgm:pt>
    <dgm:pt modelId="{6D1F3022-0935-4807-BCF9-72CEB0B00CF8}" type="pres">
      <dgm:prSet presAssocID="{3B9559CB-D13A-4085-937B-92119E45AAB6}" presName="box" presStyleLbl="node1" presStyleIdx="0" presStyleCnt="4"/>
      <dgm:spPr/>
      <dgm:t>
        <a:bodyPr/>
        <a:lstStyle/>
        <a:p>
          <a:endParaRPr lang="sk-SK"/>
        </a:p>
      </dgm:t>
    </dgm:pt>
    <dgm:pt modelId="{A2453047-46EC-4D72-AFE9-5E1B576FB331}" type="pres">
      <dgm:prSet presAssocID="{3B9559CB-D13A-4085-937B-92119E45AAB6}" presName="img" presStyleLbl="fgImgPlace1" presStyleIdx="0" presStyleCnt="4" custScaleX="62800" custLinFactNeighborX="-149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5559C252-2EE8-4C69-A04B-51FBCA15B960}" type="pres">
      <dgm:prSet presAssocID="{3B9559CB-D13A-4085-937B-92119E45AAB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03A90DA-03EF-4F3F-92D2-FD278F9E5370}" type="pres">
      <dgm:prSet presAssocID="{D00D4215-3054-4712-94FE-36C88CB8EA81}" presName="spacer" presStyleCnt="0"/>
      <dgm:spPr/>
    </dgm:pt>
    <dgm:pt modelId="{E76AE108-15C6-44D1-9D6F-837350B97653}" type="pres">
      <dgm:prSet presAssocID="{DF529CA2-CF29-4E21-B13A-76B58B460960}" presName="comp" presStyleCnt="0"/>
      <dgm:spPr/>
    </dgm:pt>
    <dgm:pt modelId="{7CF808E0-3BA1-4282-BCE0-A2B8FA568366}" type="pres">
      <dgm:prSet presAssocID="{DF529CA2-CF29-4E21-B13A-76B58B460960}" presName="box" presStyleLbl="node1" presStyleIdx="1" presStyleCnt="4"/>
      <dgm:spPr/>
      <dgm:t>
        <a:bodyPr/>
        <a:lstStyle/>
        <a:p>
          <a:endParaRPr lang="sk-SK"/>
        </a:p>
      </dgm:t>
    </dgm:pt>
    <dgm:pt modelId="{CDEBA7A7-1EAA-43D3-8E3E-9D38225F66D5}" type="pres">
      <dgm:prSet presAssocID="{DF529CA2-CF29-4E21-B13A-76B58B460960}" presName="img" presStyleLbl="fgImgPlace1" presStyleIdx="1" presStyleCnt="4" custScaleX="62800" custLinFactNeighborX="-1497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6FD446B1-0442-460F-86CC-38D650B2D5BC}" type="pres">
      <dgm:prSet presAssocID="{DF529CA2-CF29-4E21-B13A-76B58B46096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441EFAD-ADEB-4153-AE22-A422E38E42C2}" type="pres">
      <dgm:prSet presAssocID="{FC7A74B1-8474-4DDC-A0A0-0E1604D9038E}" presName="spacer" presStyleCnt="0"/>
      <dgm:spPr/>
    </dgm:pt>
    <dgm:pt modelId="{E7178975-E381-49AB-8248-BA41E68DB2D0}" type="pres">
      <dgm:prSet presAssocID="{8CB27DB0-CAD7-4332-AF2D-86A6ABD42C48}" presName="comp" presStyleCnt="0"/>
      <dgm:spPr/>
    </dgm:pt>
    <dgm:pt modelId="{3CD2E79D-30AF-4764-8356-CC1CACA7E69F}" type="pres">
      <dgm:prSet presAssocID="{8CB27DB0-CAD7-4332-AF2D-86A6ABD42C48}" presName="box" presStyleLbl="node1" presStyleIdx="2" presStyleCnt="4"/>
      <dgm:spPr/>
      <dgm:t>
        <a:bodyPr/>
        <a:lstStyle/>
        <a:p>
          <a:endParaRPr lang="sk-SK"/>
        </a:p>
      </dgm:t>
    </dgm:pt>
    <dgm:pt modelId="{D20007BD-681C-4BF0-9AF1-ED46FD5FC2FA}" type="pres">
      <dgm:prSet presAssocID="{8CB27DB0-CAD7-4332-AF2D-86A6ABD42C48}" presName="img" presStyleLbl="fgImgPlace1" presStyleIdx="2" presStyleCnt="4" custScaleX="62800" custLinFactNeighborX="-149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B19651E6-043C-413A-85AC-C990FEB1C864}" type="pres">
      <dgm:prSet presAssocID="{8CB27DB0-CAD7-4332-AF2D-86A6ABD42C4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3B0ABFF-AA4B-4610-92E9-FACBA4548F79}" type="pres">
      <dgm:prSet presAssocID="{3806DFEE-D0CC-4530-9FF6-239D4EF85A5A}" presName="spacer" presStyleCnt="0"/>
      <dgm:spPr/>
    </dgm:pt>
    <dgm:pt modelId="{AFA8B5A7-6EA8-4119-9630-A434FFA6229D}" type="pres">
      <dgm:prSet presAssocID="{F2BA1791-DD90-4CCC-9DFE-62DBD3C3D838}" presName="comp" presStyleCnt="0"/>
      <dgm:spPr/>
    </dgm:pt>
    <dgm:pt modelId="{A6631FD2-BECE-4A92-A028-3F035E503BA7}" type="pres">
      <dgm:prSet presAssocID="{F2BA1791-DD90-4CCC-9DFE-62DBD3C3D838}" presName="box" presStyleLbl="node1" presStyleIdx="3" presStyleCnt="4"/>
      <dgm:spPr/>
      <dgm:t>
        <a:bodyPr/>
        <a:lstStyle/>
        <a:p>
          <a:endParaRPr lang="sk-SK"/>
        </a:p>
      </dgm:t>
    </dgm:pt>
    <dgm:pt modelId="{6657B996-0443-41AD-AADE-C69B9C0864E1}" type="pres">
      <dgm:prSet presAssocID="{F2BA1791-DD90-4CCC-9DFE-62DBD3C3D838}" presName="img" presStyleLbl="fgImgPlace1" presStyleIdx="3" presStyleCnt="4" custScaleX="62800" custLinFactNeighborX="-1497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94CC2878-FE70-4B93-A8E8-6C60117203F0}" type="pres">
      <dgm:prSet presAssocID="{F2BA1791-DD90-4CCC-9DFE-62DBD3C3D83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D25A90C3-B8DA-4D51-8407-6BECFE27DEDA}" srcId="{4C7968A1-909A-4C3F-BD68-C6F8D0D4EF61}" destId="{DF529CA2-CF29-4E21-B13A-76B58B460960}" srcOrd="1" destOrd="0" parTransId="{C15E611B-E6DC-4068-BC40-AB3CE98A500E}" sibTransId="{FC7A74B1-8474-4DDC-A0A0-0E1604D9038E}"/>
    <dgm:cxn modelId="{43EEE22C-70E5-7D4F-B76F-4371A1D1B86C}" type="presOf" srcId="{F2BA1791-DD90-4CCC-9DFE-62DBD3C3D838}" destId="{A6631FD2-BECE-4A92-A028-3F035E503BA7}" srcOrd="0" destOrd="0" presId="urn:microsoft.com/office/officeart/2005/8/layout/vList4#5"/>
    <dgm:cxn modelId="{7D6BD641-8E86-4558-9138-E33D4C20C312}" srcId="{4C7968A1-909A-4C3F-BD68-C6F8D0D4EF61}" destId="{3B9559CB-D13A-4085-937B-92119E45AAB6}" srcOrd="0" destOrd="0" parTransId="{61EE1667-D0AD-44BC-A22B-79BE9DE11718}" sibTransId="{D00D4215-3054-4712-94FE-36C88CB8EA81}"/>
    <dgm:cxn modelId="{DE53CA65-D504-1A44-B522-B563D9665777}" type="presOf" srcId="{3B9559CB-D13A-4085-937B-92119E45AAB6}" destId="{6D1F3022-0935-4807-BCF9-72CEB0B00CF8}" srcOrd="0" destOrd="0" presId="urn:microsoft.com/office/officeart/2005/8/layout/vList4#5"/>
    <dgm:cxn modelId="{4EAF45A4-74EA-45F7-BAD1-83B14AFEF7A2}" srcId="{4C7968A1-909A-4C3F-BD68-C6F8D0D4EF61}" destId="{F2BA1791-DD90-4CCC-9DFE-62DBD3C3D838}" srcOrd="3" destOrd="0" parTransId="{8EFFC593-E08B-4EDF-B219-7CE00B4A9060}" sibTransId="{4D4B49E1-8542-4851-A668-B04B4434F616}"/>
    <dgm:cxn modelId="{90AE4B45-D17C-7A41-B808-4218939F0041}" type="presOf" srcId="{8CB27DB0-CAD7-4332-AF2D-86A6ABD42C48}" destId="{3CD2E79D-30AF-4764-8356-CC1CACA7E69F}" srcOrd="0" destOrd="0" presId="urn:microsoft.com/office/officeart/2005/8/layout/vList4#5"/>
    <dgm:cxn modelId="{D1979713-A3CE-7946-88E0-A180D16BC303}" type="presOf" srcId="{4C7968A1-909A-4C3F-BD68-C6F8D0D4EF61}" destId="{86CE5860-96CA-407C-93EA-E25EEF6C1004}" srcOrd="0" destOrd="0" presId="urn:microsoft.com/office/officeart/2005/8/layout/vList4#5"/>
    <dgm:cxn modelId="{EF56611E-73CA-A741-82B5-B222C25ADB1D}" type="presOf" srcId="{DF529CA2-CF29-4E21-B13A-76B58B460960}" destId="{6FD446B1-0442-460F-86CC-38D650B2D5BC}" srcOrd="1" destOrd="0" presId="urn:microsoft.com/office/officeart/2005/8/layout/vList4#5"/>
    <dgm:cxn modelId="{116403CC-FB47-7B4F-966A-F6A6C606C8EF}" type="presOf" srcId="{DF529CA2-CF29-4E21-B13A-76B58B460960}" destId="{7CF808E0-3BA1-4282-BCE0-A2B8FA568366}" srcOrd="0" destOrd="0" presId="urn:microsoft.com/office/officeart/2005/8/layout/vList4#5"/>
    <dgm:cxn modelId="{D733CEC5-195E-0542-A214-63D032EC19BF}" type="presOf" srcId="{3B9559CB-D13A-4085-937B-92119E45AAB6}" destId="{5559C252-2EE8-4C69-A04B-51FBCA15B960}" srcOrd="1" destOrd="0" presId="urn:microsoft.com/office/officeart/2005/8/layout/vList4#5"/>
    <dgm:cxn modelId="{A4A120A7-D708-2F43-8D87-5A8CE916067A}" type="presOf" srcId="{F2BA1791-DD90-4CCC-9DFE-62DBD3C3D838}" destId="{94CC2878-FE70-4B93-A8E8-6C60117203F0}" srcOrd="1" destOrd="0" presId="urn:microsoft.com/office/officeart/2005/8/layout/vList4#5"/>
    <dgm:cxn modelId="{0FEB3868-9869-424A-B48D-7E098B5F0086}" srcId="{4C7968A1-909A-4C3F-BD68-C6F8D0D4EF61}" destId="{8CB27DB0-CAD7-4332-AF2D-86A6ABD42C48}" srcOrd="2" destOrd="0" parTransId="{D32B27FB-068D-4B40-90F9-601C82C25DCF}" sibTransId="{3806DFEE-D0CC-4530-9FF6-239D4EF85A5A}"/>
    <dgm:cxn modelId="{0080C45E-96F5-5A40-8013-48E268D8033D}" type="presOf" srcId="{8CB27DB0-CAD7-4332-AF2D-86A6ABD42C48}" destId="{B19651E6-043C-413A-85AC-C990FEB1C864}" srcOrd="1" destOrd="0" presId="urn:microsoft.com/office/officeart/2005/8/layout/vList4#5"/>
    <dgm:cxn modelId="{AA2F54DB-7883-D047-A5DE-3304F9AFD014}" type="presParOf" srcId="{86CE5860-96CA-407C-93EA-E25EEF6C1004}" destId="{EEDA0C22-546A-46FA-89A3-C50AAAD6D90B}" srcOrd="0" destOrd="0" presId="urn:microsoft.com/office/officeart/2005/8/layout/vList4#5"/>
    <dgm:cxn modelId="{CE8C1037-D2FC-834F-8FAA-48F2CE473DD2}" type="presParOf" srcId="{EEDA0C22-546A-46FA-89A3-C50AAAD6D90B}" destId="{6D1F3022-0935-4807-BCF9-72CEB0B00CF8}" srcOrd="0" destOrd="0" presId="urn:microsoft.com/office/officeart/2005/8/layout/vList4#5"/>
    <dgm:cxn modelId="{2F96DD38-CCC0-214B-B00A-175E063C5B73}" type="presParOf" srcId="{EEDA0C22-546A-46FA-89A3-C50AAAD6D90B}" destId="{A2453047-46EC-4D72-AFE9-5E1B576FB331}" srcOrd="1" destOrd="0" presId="urn:microsoft.com/office/officeart/2005/8/layout/vList4#5"/>
    <dgm:cxn modelId="{5AE4C122-6EEF-AA40-91AE-50C1620CDB7A}" type="presParOf" srcId="{EEDA0C22-546A-46FA-89A3-C50AAAD6D90B}" destId="{5559C252-2EE8-4C69-A04B-51FBCA15B960}" srcOrd="2" destOrd="0" presId="urn:microsoft.com/office/officeart/2005/8/layout/vList4#5"/>
    <dgm:cxn modelId="{41DD8177-E417-EB4C-B066-3E1657FB5EFD}" type="presParOf" srcId="{86CE5860-96CA-407C-93EA-E25EEF6C1004}" destId="{B03A90DA-03EF-4F3F-92D2-FD278F9E5370}" srcOrd="1" destOrd="0" presId="urn:microsoft.com/office/officeart/2005/8/layout/vList4#5"/>
    <dgm:cxn modelId="{97C2F5D6-25DC-8E4D-BA5D-4BBF57F62AB9}" type="presParOf" srcId="{86CE5860-96CA-407C-93EA-E25EEF6C1004}" destId="{E76AE108-15C6-44D1-9D6F-837350B97653}" srcOrd="2" destOrd="0" presId="urn:microsoft.com/office/officeart/2005/8/layout/vList4#5"/>
    <dgm:cxn modelId="{0228AA54-9446-EF4B-A71F-96EE15E5835B}" type="presParOf" srcId="{E76AE108-15C6-44D1-9D6F-837350B97653}" destId="{7CF808E0-3BA1-4282-BCE0-A2B8FA568366}" srcOrd="0" destOrd="0" presId="urn:microsoft.com/office/officeart/2005/8/layout/vList4#5"/>
    <dgm:cxn modelId="{05F69C67-C763-6049-B473-2ACD7887D896}" type="presParOf" srcId="{E76AE108-15C6-44D1-9D6F-837350B97653}" destId="{CDEBA7A7-1EAA-43D3-8E3E-9D38225F66D5}" srcOrd="1" destOrd="0" presId="urn:microsoft.com/office/officeart/2005/8/layout/vList4#5"/>
    <dgm:cxn modelId="{42D16634-090F-6C48-A0C8-F2EEC209CE9E}" type="presParOf" srcId="{E76AE108-15C6-44D1-9D6F-837350B97653}" destId="{6FD446B1-0442-460F-86CC-38D650B2D5BC}" srcOrd="2" destOrd="0" presId="urn:microsoft.com/office/officeart/2005/8/layout/vList4#5"/>
    <dgm:cxn modelId="{ACD28BDD-02AA-A949-8AD1-18830173A1D9}" type="presParOf" srcId="{86CE5860-96CA-407C-93EA-E25EEF6C1004}" destId="{2441EFAD-ADEB-4153-AE22-A422E38E42C2}" srcOrd="3" destOrd="0" presId="urn:microsoft.com/office/officeart/2005/8/layout/vList4#5"/>
    <dgm:cxn modelId="{AB3FF843-277C-0743-A2F4-4A878F58B593}" type="presParOf" srcId="{86CE5860-96CA-407C-93EA-E25EEF6C1004}" destId="{E7178975-E381-49AB-8248-BA41E68DB2D0}" srcOrd="4" destOrd="0" presId="urn:microsoft.com/office/officeart/2005/8/layout/vList4#5"/>
    <dgm:cxn modelId="{1B2B5828-783E-9C49-BBCD-69D68D54EEBD}" type="presParOf" srcId="{E7178975-E381-49AB-8248-BA41E68DB2D0}" destId="{3CD2E79D-30AF-4764-8356-CC1CACA7E69F}" srcOrd="0" destOrd="0" presId="urn:microsoft.com/office/officeart/2005/8/layout/vList4#5"/>
    <dgm:cxn modelId="{D21BEF79-01DB-2A49-8296-811FF998CD97}" type="presParOf" srcId="{E7178975-E381-49AB-8248-BA41E68DB2D0}" destId="{D20007BD-681C-4BF0-9AF1-ED46FD5FC2FA}" srcOrd="1" destOrd="0" presId="urn:microsoft.com/office/officeart/2005/8/layout/vList4#5"/>
    <dgm:cxn modelId="{0F5693F7-E679-0544-91A7-CCF4FD0BCBDF}" type="presParOf" srcId="{E7178975-E381-49AB-8248-BA41E68DB2D0}" destId="{B19651E6-043C-413A-85AC-C990FEB1C864}" srcOrd="2" destOrd="0" presId="urn:microsoft.com/office/officeart/2005/8/layout/vList4#5"/>
    <dgm:cxn modelId="{895CA298-5F3F-584D-B753-782D5B125E4F}" type="presParOf" srcId="{86CE5860-96CA-407C-93EA-E25EEF6C1004}" destId="{D3B0ABFF-AA4B-4610-92E9-FACBA4548F79}" srcOrd="5" destOrd="0" presId="urn:microsoft.com/office/officeart/2005/8/layout/vList4#5"/>
    <dgm:cxn modelId="{7D5753AC-31F6-4A48-AF7B-B93FA2E6F429}" type="presParOf" srcId="{86CE5860-96CA-407C-93EA-E25EEF6C1004}" destId="{AFA8B5A7-6EA8-4119-9630-A434FFA6229D}" srcOrd="6" destOrd="0" presId="urn:microsoft.com/office/officeart/2005/8/layout/vList4#5"/>
    <dgm:cxn modelId="{11374FA6-38EB-8848-BADC-08FDE1128E5E}" type="presParOf" srcId="{AFA8B5A7-6EA8-4119-9630-A434FFA6229D}" destId="{A6631FD2-BECE-4A92-A028-3F035E503BA7}" srcOrd="0" destOrd="0" presId="urn:microsoft.com/office/officeart/2005/8/layout/vList4#5"/>
    <dgm:cxn modelId="{2D921A18-49E0-F243-B07D-17331F087936}" type="presParOf" srcId="{AFA8B5A7-6EA8-4119-9630-A434FFA6229D}" destId="{6657B996-0443-41AD-AADE-C69B9C0864E1}" srcOrd="1" destOrd="0" presId="urn:microsoft.com/office/officeart/2005/8/layout/vList4#5"/>
    <dgm:cxn modelId="{018DE0B3-8181-0C4D-A5A3-7682CF94CEFD}" type="presParOf" srcId="{AFA8B5A7-6EA8-4119-9630-A434FFA6229D}" destId="{94CC2878-FE70-4B93-A8E8-6C60117203F0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F3022-0935-4807-BCF9-72CEB0B00CF8}">
      <dsp:nvSpPr>
        <dsp:cNvPr id="0" name=""/>
        <dsp:cNvSpPr/>
      </dsp:nvSpPr>
      <dsp:spPr>
        <a:xfrm>
          <a:off x="0" y="0"/>
          <a:ext cx="2928958" cy="713961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Calibri" pitchFamily="34" charset="0"/>
              <a:cs typeface="Calibri" pitchFamily="34" charset="0"/>
            </a:rPr>
            <a:t>Identifik</a:t>
          </a:r>
          <a:r>
            <a:rPr lang="sk-SK" sz="3200" kern="1200" dirty="0" err="1" smtClean="0">
              <a:latin typeface="Calibri" pitchFamily="34" charset="0"/>
              <a:cs typeface="Calibri" pitchFamily="34" charset="0"/>
            </a:rPr>
            <a:t>ácia</a:t>
          </a:r>
          <a:endParaRPr lang="sk-SK" sz="3200" kern="1200" dirty="0">
            <a:latin typeface="Calibri" pitchFamily="34" charset="0"/>
            <a:cs typeface="Calibri" pitchFamily="34" charset="0"/>
          </a:endParaRPr>
        </a:p>
      </dsp:txBody>
      <dsp:txXfrm>
        <a:off x="657187" y="0"/>
        <a:ext cx="2271770" cy="713961"/>
      </dsp:txXfrm>
    </dsp:sp>
    <dsp:sp modelId="{A2453047-46EC-4D72-AFE9-5E1B576FB331}">
      <dsp:nvSpPr>
        <dsp:cNvPr id="0" name=""/>
        <dsp:cNvSpPr/>
      </dsp:nvSpPr>
      <dsp:spPr>
        <a:xfrm>
          <a:off x="71396" y="71396"/>
          <a:ext cx="585791" cy="5711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808E0-3BA1-4282-BCE0-A2B8FA568366}">
      <dsp:nvSpPr>
        <dsp:cNvPr id="0" name=""/>
        <dsp:cNvSpPr/>
      </dsp:nvSpPr>
      <dsp:spPr>
        <a:xfrm>
          <a:off x="0" y="785357"/>
          <a:ext cx="2928958" cy="713961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Calibri" pitchFamily="34" charset="0"/>
              <a:cs typeface="Calibri" pitchFamily="34" charset="0"/>
            </a:rPr>
            <a:t>Platba</a:t>
          </a:r>
          <a:endParaRPr lang="sk-SK" sz="3200" kern="1200" dirty="0">
            <a:latin typeface="Calibri" pitchFamily="34" charset="0"/>
            <a:cs typeface="Calibri" pitchFamily="34" charset="0"/>
          </a:endParaRPr>
        </a:p>
      </dsp:txBody>
      <dsp:txXfrm>
        <a:off x="657187" y="785357"/>
        <a:ext cx="2271770" cy="713961"/>
      </dsp:txXfrm>
    </dsp:sp>
    <dsp:sp modelId="{CDEBA7A7-1EAA-43D3-8E3E-9D38225F66D5}">
      <dsp:nvSpPr>
        <dsp:cNvPr id="0" name=""/>
        <dsp:cNvSpPr/>
      </dsp:nvSpPr>
      <dsp:spPr>
        <a:xfrm>
          <a:off x="71396" y="856753"/>
          <a:ext cx="585791" cy="5711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2E79D-30AF-4764-8356-CC1CACA7E69F}">
      <dsp:nvSpPr>
        <dsp:cNvPr id="0" name=""/>
        <dsp:cNvSpPr/>
      </dsp:nvSpPr>
      <dsp:spPr>
        <a:xfrm>
          <a:off x="0" y="1570715"/>
          <a:ext cx="2928958" cy="713961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baseline="0" dirty="0" smtClean="0">
              <a:latin typeface="Calibri" pitchFamily="34" charset="0"/>
              <a:cs typeface="Calibri" pitchFamily="34" charset="0"/>
            </a:rPr>
            <a:t>Podpis</a:t>
          </a:r>
          <a:endParaRPr lang="sk-SK" sz="3200" kern="1200" baseline="0" dirty="0">
            <a:latin typeface="Calibri" pitchFamily="34" charset="0"/>
            <a:cs typeface="Calibri" pitchFamily="34" charset="0"/>
          </a:endParaRPr>
        </a:p>
      </dsp:txBody>
      <dsp:txXfrm>
        <a:off x="657187" y="1570715"/>
        <a:ext cx="2271770" cy="713961"/>
      </dsp:txXfrm>
    </dsp:sp>
    <dsp:sp modelId="{D20007BD-681C-4BF0-9AF1-ED46FD5FC2FA}">
      <dsp:nvSpPr>
        <dsp:cNvPr id="0" name=""/>
        <dsp:cNvSpPr/>
      </dsp:nvSpPr>
      <dsp:spPr>
        <a:xfrm>
          <a:off x="71396" y="1642111"/>
          <a:ext cx="585791" cy="5711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31FD2-BECE-4A92-A028-3F035E503BA7}">
      <dsp:nvSpPr>
        <dsp:cNvPr id="0" name=""/>
        <dsp:cNvSpPr/>
      </dsp:nvSpPr>
      <dsp:spPr>
        <a:xfrm>
          <a:off x="0" y="2356072"/>
          <a:ext cx="2928958" cy="71396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>
              <a:latin typeface="Calibri" pitchFamily="34" charset="0"/>
              <a:cs typeface="Calibri" pitchFamily="34" charset="0"/>
            </a:rPr>
            <a:t>Doručenie</a:t>
          </a:r>
          <a:endParaRPr lang="sk-SK" sz="3200" kern="1200" dirty="0">
            <a:latin typeface="Calibri" pitchFamily="34" charset="0"/>
            <a:cs typeface="Calibri" pitchFamily="34" charset="0"/>
          </a:endParaRPr>
        </a:p>
      </dsp:txBody>
      <dsp:txXfrm>
        <a:off x="657187" y="2356072"/>
        <a:ext cx="2271770" cy="713961"/>
      </dsp:txXfrm>
    </dsp:sp>
    <dsp:sp modelId="{6657B996-0443-41AD-AADE-C69B9C0864E1}">
      <dsp:nvSpPr>
        <dsp:cNvPr id="0" name=""/>
        <dsp:cNvSpPr/>
      </dsp:nvSpPr>
      <dsp:spPr>
        <a:xfrm>
          <a:off x="71396" y="2427468"/>
          <a:ext cx="585791" cy="571169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14400000"/>
            <a:satOff val="-20314"/>
            <a:lumOff val="21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F3022-0935-4807-BCF9-72CEB0B00CF8}">
      <dsp:nvSpPr>
        <dsp:cNvPr id="0" name=""/>
        <dsp:cNvSpPr/>
      </dsp:nvSpPr>
      <dsp:spPr>
        <a:xfrm>
          <a:off x="0" y="0"/>
          <a:ext cx="2928958" cy="713961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>
              <a:latin typeface="Calibri" pitchFamily="34" charset="0"/>
              <a:cs typeface="Calibri" pitchFamily="34" charset="0"/>
            </a:rPr>
            <a:t>TrustIdentity</a:t>
          </a:r>
          <a:endParaRPr lang="sk-SK" sz="2800" kern="1200" dirty="0">
            <a:latin typeface="Calibri" pitchFamily="34" charset="0"/>
            <a:cs typeface="Calibri" pitchFamily="34" charset="0"/>
          </a:endParaRPr>
        </a:p>
      </dsp:txBody>
      <dsp:txXfrm>
        <a:off x="657187" y="0"/>
        <a:ext cx="2271770" cy="713961"/>
      </dsp:txXfrm>
    </dsp:sp>
    <dsp:sp modelId="{A2453047-46EC-4D72-AFE9-5E1B576FB331}">
      <dsp:nvSpPr>
        <dsp:cNvPr id="0" name=""/>
        <dsp:cNvSpPr/>
      </dsp:nvSpPr>
      <dsp:spPr>
        <a:xfrm>
          <a:off x="71396" y="71396"/>
          <a:ext cx="585791" cy="5711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808E0-3BA1-4282-BCE0-A2B8FA568366}">
      <dsp:nvSpPr>
        <dsp:cNvPr id="0" name=""/>
        <dsp:cNvSpPr/>
      </dsp:nvSpPr>
      <dsp:spPr>
        <a:xfrm>
          <a:off x="0" y="785357"/>
          <a:ext cx="2928958" cy="713961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>
              <a:latin typeface="Calibri" pitchFamily="34" charset="0"/>
              <a:cs typeface="Calibri" pitchFamily="34" charset="0"/>
            </a:rPr>
            <a:t>TrustPay</a:t>
          </a:r>
          <a:endParaRPr lang="sk-SK" sz="2800" kern="1200" dirty="0">
            <a:latin typeface="Calibri" pitchFamily="34" charset="0"/>
            <a:cs typeface="Calibri" pitchFamily="34" charset="0"/>
          </a:endParaRPr>
        </a:p>
      </dsp:txBody>
      <dsp:txXfrm>
        <a:off x="657187" y="785357"/>
        <a:ext cx="2271770" cy="713961"/>
      </dsp:txXfrm>
    </dsp:sp>
    <dsp:sp modelId="{CDEBA7A7-1EAA-43D3-8E3E-9D38225F66D5}">
      <dsp:nvSpPr>
        <dsp:cNvPr id="0" name=""/>
        <dsp:cNvSpPr/>
      </dsp:nvSpPr>
      <dsp:spPr>
        <a:xfrm>
          <a:off x="71396" y="856753"/>
          <a:ext cx="585791" cy="5711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2E79D-30AF-4764-8356-CC1CACA7E69F}">
      <dsp:nvSpPr>
        <dsp:cNvPr id="0" name=""/>
        <dsp:cNvSpPr/>
      </dsp:nvSpPr>
      <dsp:spPr>
        <a:xfrm>
          <a:off x="0" y="1570715"/>
          <a:ext cx="2928958" cy="713961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baseline="0" dirty="0" smtClean="0">
              <a:latin typeface="Calibri" pitchFamily="34" charset="0"/>
              <a:cs typeface="Calibri" pitchFamily="34" charset="0"/>
            </a:rPr>
            <a:t>TrustSign</a:t>
          </a:r>
          <a:endParaRPr lang="sk-SK" sz="2800" kern="1200" baseline="0" dirty="0">
            <a:latin typeface="Calibri" pitchFamily="34" charset="0"/>
            <a:cs typeface="Calibri" pitchFamily="34" charset="0"/>
          </a:endParaRPr>
        </a:p>
      </dsp:txBody>
      <dsp:txXfrm>
        <a:off x="657187" y="1570715"/>
        <a:ext cx="2271770" cy="713961"/>
      </dsp:txXfrm>
    </dsp:sp>
    <dsp:sp modelId="{D20007BD-681C-4BF0-9AF1-ED46FD5FC2FA}">
      <dsp:nvSpPr>
        <dsp:cNvPr id="0" name=""/>
        <dsp:cNvSpPr/>
      </dsp:nvSpPr>
      <dsp:spPr>
        <a:xfrm>
          <a:off x="71396" y="1642111"/>
          <a:ext cx="585791" cy="5711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31FD2-BECE-4A92-A028-3F035E503BA7}">
      <dsp:nvSpPr>
        <dsp:cNvPr id="0" name=""/>
        <dsp:cNvSpPr/>
      </dsp:nvSpPr>
      <dsp:spPr>
        <a:xfrm>
          <a:off x="0" y="2356072"/>
          <a:ext cx="2928958" cy="71396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>
              <a:latin typeface="Calibri" pitchFamily="34" charset="0"/>
              <a:cs typeface="Calibri" pitchFamily="34" charset="0"/>
            </a:rPr>
            <a:t>TrustBox</a:t>
          </a:r>
          <a:endParaRPr lang="sk-SK" sz="2800" kern="1200" dirty="0">
            <a:latin typeface="Calibri" pitchFamily="34" charset="0"/>
            <a:cs typeface="Calibri" pitchFamily="34" charset="0"/>
          </a:endParaRPr>
        </a:p>
      </dsp:txBody>
      <dsp:txXfrm>
        <a:off x="657187" y="2356072"/>
        <a:ext cx="2271770" cy="713961"/>
      </dsp:txXfrm>
    </dsp:sp>
    <dsp:sp modelId="{6657B996-0443-41AD-AADE-C69B9C0864E1}">
      <dsp:nvSpPr>
        <dsp:cNvPr id="0" name=""/>
        <dsp:cNvSpPr/>
      </dsp:nvSpPr>
      <dsp:spPr>
        <a:xfrm>
          <a:off x="71396" y="2427468"/>
          <a:ext cx="585791" cy="571169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14400000"/>
            <a:satOff val="-20314"/>
            <a:lumOff val="21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F3022-0935-4807-BCF9-72CEB0B00CF8}">
      <dsp:nvSpPr>
        <dsp:cNvPr id="0" name=""/>
        <dsp:cNvSpPr/>
      </dsp:nvSpPr>
      <dsp:spPr>
        <a:xfrm>
          <a:off x="0" y="0"/>
          <a:ext cx="6429419" cy="963017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>
              <a:latin typeface="Calibri" pitchFamily="34" charset="0"/>
              <a:cs typeface="Calibri" pitchFamily="34" charset="0"/>
            </a:rPr>
            <a:t>TrustIdentity</a:t>
          </a:r>
          <a:br>
            <a:rPr lang="sk-SK" sz="2800" kern="1200" dirty="0" smtClean="0">
              <a:latin typeface="Calibri" pitchFamily="34" charset="0"/>
              <a:cs typeface="Calibri" pitchFamily="34" charset="0"/>
            </a:rPr>
          </a:br>
          <a:r>
            <a:rPr lang="sk-SK" sz="1600" kern="1200" dirty="0" smtClean="0">
              <a:latin typeface="Calibri" pitchFamily="34" charset="0"/>
              <a:cs typeface="Calibri" pitchFamily="34" charset="0"/>
            </a:rPr>
            <a:t>Single </a:t>
          </a:r>
          <a:r>
            <a:rPr lang="sk-SK" sz="1600" kern="1200" dirty="0" err="1" smtClean="0">
              <a:latin typeface="Calibri" pitchFamily="34" charset="0"/>
              <a:cs typeface="Calibri" pitchFamily="34" charset="0"/>
            </a:rPr>
            <a:t>Sign</a:t>
          </a:r>
          <a:r>
            <a:rPr lang="sk-SK" sz="1600" kern="1200" dirty="0" smtClean="0">
              <a:latin typeface="Calibri" pitchFamily="34" charset="0"/>
              <a:cs typeface="Calibri" pitchFamily="34" charset="0"/>
            </a:rPr>
            <a:t> On a overenie identity elektronickým podpisom v zmysle zákona mobilným telefónom.</a:t>
          </a:r>
          <a:endParaRPr lang="sk-SK" sz="1600" kern="1200" dirty="0">
            <a:latin typeface="Calibri" pitchFamily="34" charset="0"/>
            <a:cs typeface="Calibri" pitchFamily="34" charset="0"/>
          </a:endParaRPr>
        </a:p>
      </dsp:txBody>
      <dsp:txXfrm>
        <a:off x="1382185" y="0"/>
        <a:ext cx="5047233" cy="963017"/>
      </dsp:txXfrm>
    </dsp:sp>
    <dsp:sp modelId="{A2453047-46EC-4D72-AFE9-5E1B576FB331}">
      <dsp:nvSpPr>
        <dsp:cNvPr id="0" name=""/>
        <dsp:cNvSpPr/>
      </dsp:nvSpPr>
      <dsp:spPr>
        <a:xfrm>
          <a:off x="142876" y="96301"/>
          <a:ext cx="807535" cy="7704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808E0-3BA1-4282-BCE0-A2B8FA568366}">
      <dsp:nvSpPr>
        <dsp:cNvPr id="0" name=""/>
        <dsp:cNvSpPr/>
      </dsp:nvSpPr>
      <dsp:spPr>
        <a:xfrm>
          <a:off x="0" y="1059319"/>
          <a:ext cx="6429419" cy="963017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>
              <a:latin typeface="Calibri" pitchFamily="34" charset="0"/>
              <a:cs typeface="Calibri" pitchFamily="34" charset="0"/>
            </a:rPr>
            <a:t>TrustPay</a:t>
          </a:r>
          <a:br>
            <a:rPr lang="sk-SK" sz="2800" kern="1200" dirty="0" smtClean="0">
              <a:latin typeface="Calibri" pitchFamily="34" charset="0"/>
              <a:cs typeface="Calibri" pitchFamily="34" charset="0"/>
            </a:rPr>
          </a:br>
          <a:r>
            <a:rPr lang="sk-SK" sz="1600" kern="1200" dirty="0" smtClean="0">
              <a:latin typeface="Calibri" pitchFamily="34" charset="0"/>
              <a:cs typeface="Calibri" pitchFamily="34" charset="0"/>
            </a:rPr>
            <a:t>Platba mobilným telefónom. Potvrdenie platobného príkazu elektronickým podpisom v zmysle zákona.</a:t>
          </a:r>
          <a:endParaRPr lang="sk-SK" sz="1600" kern="1200" dirty="0">
            <a:latin typeface="Calibri" pitchFamily="34" charset="0"/>
            <a:cs typeface="Calibri" pitchFamily="34" charset="0"/>
          </a:endParaRPr>
        </a:p>
      </dsp:txBody>
      <dsp:txXfrm>
        <a:off x="1382185" y="1059319"/>
        <a:ext cx="5047233" cy="963017"/>
      </dsp:txXfrm>
    </dsp:sp>
    <dsp:sp modelId="{CDEBA7A7-1EAA-43D3-8E3E-9D38225F66D5}">
      <dsp:nvSpPr>
        <dsp:cNvPr id="0" name=""/>
        <dsp:cNvSpPr/>
      </dsp:nvSpPr>
      <dsp:spPr>
        <a:xfrm>
          <a:off x="142876" y="1155621"/>
          <a:ext cx="807535" cy="7704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2E79D-30AF-4764-8356-CC1CACA7E69F}">
      <dsp:nvSpPr>
        <dsp:cNvPr id="0" name=""/>
        <dsp:cNvSpPr/>
      </dsp:nvSpPr>
      <dsp:spPr>
        <a:xfrm>
          <a:off x="0" y="2118638"/>
          <a:ext cx="6429419" cy="963017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baseline="0" dirty="0" smtClean="0">
              <a:latin typeface="Calibri" pitchFamily="34" charset="0"/>
              <a:cs typeface="Calibri" pitchFamily="34" charset="0"/>
            </a:rPr>
            <a:t>TrustSign</a:t>
          </a:r>
          <a:br>
            <a:rPr lang="sk-SK" sz="2800" kern="1200" baseline="0" dirty="0" smtClean="0">
              <a:latin typeface="Calibri" pitchFamily="34" charset="0"/>
              <a:cs typeface="Calibri" pitchFamily="34" charset="0"/>
            </a:rPr>
          </a:br>
          <a:r>
            <a:rPr lang="sk-SK" sz="1600" kern="1200" baseline="0" dirty="0" smtClean="0">
              <a:latin typeface="Calibri" pitchFamily="34" charset="0"/>
              <a:cs typeface="Calibri" pitchFamily="34" charset="0"/>
            </a:rPr>
            <a:t>Podpisovanie mobilom SMS textov a PDF dokumentov elektronickým podpisom v zmysle zákona.</a:t>
          </a:r>
          <a:endParaRPr lang="sk-SK" sz="1600" kern="1200" baseline="0" dirty="0">
            <a:latin typeface="Calibri" pitchFamily="34" charset="0"/>
            <a:cs typeface="Calibri" pitchFamily="34" charset="0"/>
          </a:endParaRPr>
        </a:p>
      </dsp:txBody>
      <dsp:txXfrm>
        <a:off x="1382185" y="2118638"/>
        <a:ext cx="5047233" cy="963017"/>
      </dsp:txXfrm>
    </dsp:sp>
    <dsp:sp modelId="{D20007BD-681C-4BF0-9AF1-ED46FD5FC2FA}">
      <dsp:nvSpPr>
        <dsp:cNvPr id="0" name=""/>
        <dsp:cNvSpPr/>
      </dsp:nvSpPr>
      <dsp:spPr>
        <a:xfrm>
          <a:off x="142876" y="2214940"/>
          <a:ext cx="807535" cy="7704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31FD2-BECE-4A92-A028-3F035E503BA7}">
      <dsp:nvSpPr>
        <dsp:cNvPr id="0" name=""/>
        <dsp:cNvSpPr/>
      </dsp:nvSpPr>
      <dsp:spPr>
        <a:xfrm>
          <a:off x="0" y="3177958"/>
          <a:ext cx="6429419" cy="963017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>
              <a:latin typeface="Calibri" pitchFamily="34" charset="0"/>
              <a:cs typeface="Calibri" pitchFamily="34" charset="0"/>
            </a:rPr>
            <a:t>TrustBox</a:t>
          </a:r>
          <a:br>
            <a:rPr lang="sk-SK" sz="2800" kern="1200" dirty="0" smtClean="0">
              <a:latin typeface="Calibri" pitchFamily="34" charset="0"/>
              <a:cs typeface="Calibri" pitchFamily="34" charset="0"/>
            </a:rPr>
          </a:br>
          <a:r>
            <a:rPr lang="sk-SK" sz="1600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Bezpečná </a:t>
          </a:r>
          <a:r>
            <a:rPr lang="sk-SK" sz="1600" kern="1200" dirty="0" err="1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datová</a:t>
          </a:r>
          <a:r>
            <a:rPr lang="sk-SK" sz="1600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 schránka s rozvinutou funkcionalitou. Potvrdzovanie doručovania, podpisovanie, platby.  </a:t>
          </a:r>
          <a:endParaRPr lang="sk-SK" sz="1600" kern="12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1382185" y="3177958"/>
        <a:ext cx="5047233" cy="963017"/>
      </dsp:txXfrm>
    </dsp:sp>
    <dsp:sp modelId="{6657B996-0443-41AD-AADE-C69B9C0864E1}">
      <dsp:nvSpPr>
        <dsp:cNvPr id="0" name=""/>
        <dsp:cNvSpPr/>
      </dsp:nvSpPr>
      <dsp:spPr>
        <a:xfrm>
          <a:off x="142876" y="3274260"/>
          <a:ext cx="807535" cy="7704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7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161350" cy="36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9850" y="0"/>
            <a:ext cx="4161350" cy="36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949146"/>
            <a:ext cx="4161350" cy="36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9850" y="6949146"/>
            <a:ext cx="4161350" cy="36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8A799A4-1531-4F70-9F94-EF0D0A32A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1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161350" cy="36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9850" y="0"/>
            <a:ext cx="4161350" cy="36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0764" y="3474573"/>
            <a:ext cx="7039674" cy="329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949146"/>
            <a:ext cx="4161350" cy="36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9850" y="6949146"/>
            <a:ext cx="4161350" cy="36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B636B9C-F002-451E-9EB2-F572F6850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10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F28ABD-0F88-4A12-86B1-CE9C2B6D211D}" type="slidenum">
              <a:rPr lang="en-US"/>
              <a:pPr/>
              <a:t>1</a:t>
            </a:fld>
            <a:endParaRPr lang="en-US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EFD3495-9E4D-4444-A07F-76B9EE625763}" type="slidenum">
              <a:rPr lang="en-US">
                <a:solidFill>
                  <a:srgbClr val="000000"/>
                </a:solidFill>
                <a:ea typeface="ＭＳ Ｐゴシック" charset="-128"/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4"/>
            <a:ext cx="6046789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440A2-B25C-4611-B839-A9AF8C31A7E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 noProof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440A2-B25C-4611-B839-A9AF8C31A7E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 noProof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440A2-B25C-4611-B839-A9AF8C31A7E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 noProof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440A2-B25C-4611-B839-A9AF8C31A7E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 noProof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440A2-B25C-4611-B839-A9AF8C31A7E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 noProof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440A2-B25C-4611-B839-A9AF8C31A7E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 noProof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440A2-B25C-4611-B839-A9AF8C31A7E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 noProof="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440A2-B25C-4611-B839-A9AF8C31A7E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 noProof="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3C667B-366A-45B9-A4A8-6230AA641DB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noProof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037C5-6675-40FE-B8CF-1BB6ED69E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01026-F1BD-4787-B19F-CF51D31C2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EA7F7-2480-4199-AD24-C9A508C6C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2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67AE8-B42E-447C-A939-FB1703E2F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6BFD7-D3A5-4ADB-9CAE-125779A79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762CC-1BDC-44EB-9E06-858659D10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2FBB8-7758-4A3E-A172-936DDE7CD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8ABAC-BE95-4BA2-9DAC-BF03FDD71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D8964-2787-4FA5-A835-E06154C25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559B5-8014-401B-B5A0-463024EB8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E425B-B6FD-4732-824D-4C7ED76CB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fld id="{412C7238-8FBC-43C1-8ABC-0212D32B5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Osaka"/>
          <a:cs typeface="Osaka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Osaka"/>
          <a:cs typeface="Osaka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Osaka"/>
          <a:cs typeface="Osaka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Osaka"/>
          <a:cs typeface="Osaka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Osaka"/>
          <a:cs typeface="Osaka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Osaka"/>
          <a:cs typeface="Osaka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Osaka"/>
          <a:cs typeface="Osaka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Osaka"/>
          <a:cs typeface="Osaka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3" Type="http://schemas.openxmlformats.org/officeDocument/2006/relationships/image" Target="../media/image23.png"/><Relationship Id="rId1" Type="http://schemas.openxmlformats.org/officeDocument/2006/relationships/tags" Target="../tags/tag29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0.xml"/><Relationship Id="rId7" Type="http://schemas.openxmlformats.org/officeDocument/2006/relationships/image" Target="../media/image2.png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20" Type="http://schemas.openxmlformats.org/officeDocument/2006/relationships/image" Target="../media/image9.png"/><Relationship Id="rId21" Type="http://schemas.openxmlformats.org/officeDocument/2006/relationships/image" Target="../media/image10.png"/><Relationship Id="rId22" Type="http://schemas.openxmlformats.org/officeDocument/2006/relationships/image" Target="../media/image11.png"/><Relationship Id="rId10" Type="http://schemas.openxmlformats.org/officeDocument/2006/relationships/notesSlide" Target="../notesSlides/notesSlide2.xml"/><Relationship Id="rId11" Type="http://schemas.openxmlformats.org/officeDocument/2006/relationships/image" Target="../media/image2.png"/><Relationship Id="rId12" Type="http://schemas.openxmlformats.org/officeDocument/2006/relationships/diagramData" Target="../diagrams/data1.xml"/><Relationship Id="rId13" Type="http://schemas.openxmlformats.org/officeDocument/2006/relationships/diagramLayout" Target="../diagrams/layout1.xml"/><Relationship Id="rId14" Type="http://schemas.openxmlformats.org/officeDocument/2006/relationships/diagramQuickStyle" Target="../diagrams/quickStyle1.xml"/><Relationship Id="rId15" Type="http://schemas.openxmlformats.org/officeDocument/2006/relationships/diagramColors" Target="../diagrams/colors1.xml"/><Relationship Id="rId16" Type="http://schemas.microsoft.com/office/2007/relationships/diagramDrawing" Target="../diagrams/drawing1.xml"/><Relationship Id="rId17" Type="http://schemas.openxmlformats.org/officeDocument/2006/relationships/image" Target="../media/image6.png"/><Relationship Id="rId18" Type="http://schemas.openxmlformats.org/officeDocument/2006/relationships/image" Target="../media/image7.png"/><Relationship Id="rId19" Type="http://schemas.openxmlformats.org/officeDocument/2006/relationships/image" Target="../media/image8.pn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tags" Target="../tags/tag8.xml"/><Relationship Id="rId8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2.xml"/><Relationship Id="rId12" Type="http://schemas.openxmlformats.org/officeDocument/2006/relationships/diagramQuickStyle" Target="../diagrams/quickStyle2.xml"/><Relationship Id="rId13" Type="http://schemas.openxmlformats.org/officeDocument/2006/relationships/diagramColors" Target="../diagrams/colors2.xml"/><Relationship Id="rId14" Type="http://schemas.microsoft.com/office/2007/relationships/diagramDrawing" Target="../diagrams/drawing2.xml"/><Relationship Id="rId15" Type="http://schemas.openxmlformats.org/officeDocument/2006/relationships/image" Target="../media/image12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3.png"/><Relationship Id="rId19" Type="http://schemas.openxmlformats.org/officeDocument/2006/relationships/image" Target="../media/image11.png"/><Relationship Id="rId1" Type="http://schemas.openxmlformats.org/officeDocument/2006/relationships/tags" Target="../tags/tag10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3.xml"/><Relationship Id="rId9" Type="http://schemas.openxmlformats.org/officeDocument/2006/relationships/image" Target="../media/image2.png"/><Relationship Id="rId10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4.png"/><Relationship Id="rId6" Type="http://schemas.openxmlformats.org/officeDocument/2006/relationships/image" Target="../media/image2.png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2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2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2.png"/><Relationship Id="rId6" Type="http://schemas.openxmlformats.org/officeDocument/2006/relationships/image" Target="../media/image21.png"/><Relationship Id="rId1" Type="http://schemas.openxmlformats.org/officeDocument/2006/relationships/tags" Target="../tags/tag24.xml"/><Relationship Id="rId2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Relationship Id="rId6" Type="http://schemas.openxmlformats.org/officeDocument/2006/relationships/image" Target="../media/image2.png"/><Relationship Id="rId7" Type="http://schemas.openxmlformats.org/officeDocument/2006/relationships/image" Target="../media/image1.jpeg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989138"/>
            <a:ext cx="4687888" cy="247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935663"/>
            <a:ext cx="990600" cy="922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140200" y="3429000"/>
            <a:ext cx="3743325" cy="1366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Osaka" charset="0"/>
                <a:cs typeface="Osaka" charset="0"/>
              </a:rPr>
              <a:t>SAEC</a:t>
            </a:r>
            <a:br>
              <a:rPr lang="en-US" sz="2800" dirty="0" smtClean="0">
                <a:solidFill>
                  <a:srgbClr val="000000"/>
                </a:solidFill>
                <a:latin typeface="Calibri" charset="0"/>
                <a:ea typeface="Osaka" charset="0"/>
                <a:cs typeface="Osaka" charset="0"/>
              </a:rPr>
            </a:br>
            <a:r>
              <a:rPr lang="en-US" sz="2800" dirty="0" err="1" smtClean="0">
                <a:solidFill>
                  <a:srgbClr val="000000"/>
                </a:solidFill>
                <a:latin typeface="Calibri" charset="0"/>
                <a:ea typeface="Osaka" charset="0"/>
                <a:cs typeface="Osaka" charset="0"/>
              </a:rPr>
              <a:t>Jún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Osaka" charset="0"/>
                <a:cs typeface="Osaka" charset="0"/>
              </a:rPr>
              <a:t> 2011</a:t>
            </a:r>
            <a:endParaRPr lang="en-US" sz="2800" dirty="0">
              <a:solidFill>
                <a:srgbClr val="000000"/>
              </a:solidFill>
              <a:latin typeface="Calibri" charset="0"/>
              <a:ea typeface="Osaka" charset="0"/>
              <a:cs typeface="Osaka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460432" y="6165304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A189200-031F-4D76-BD74-880AD62E63A2}" type="slidenum">
              <a:rPr lang="en-US" sz="1400">
                <a:solidFill>
                  <a:srgbClr val="000000"/>
                </a:solidFill>
                <a:ea typeface="Osaka" charset="0"/>
                <a:cs typeface="Osaka" charset="0"/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US" sz="1400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186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34086"/>
            <a:ext cx="1905000" cy="457200"/>
          </a:xfrm>
        </p:spPr>
        <p:txBody>
          <a:bodyPr/>
          <a:lstStyle/>
          <a:p>
            <a:pPr>
              <a:defRPr/>
            </a:pPr>
            <a:fld id="{8435F83C-2985-4530-91A7-427CB6013E01}" type="slidenum">
              <a:rPr lang="en-US" smtClean="0"/>
              <a:pPr>
                <a:defRPr/>
              </a:pPr>
              <a:t>10</a:t>
            </a:fld>
            <a:endParaRPr lang="en-US" dirty="0" smtClean="0"/>
          </a:p>
        </p:txBody>
      </p:sp>
      <p:pic>
        <p:nvPicPr>
          <p:cNvPr id="6150" name="Picture 4" descr="PRVOK_RGB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53400" y="5935663"/>
            <a:ext cx="990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 rot="1457428">
            <a:off x="6588784" y="-620018"/>
            <a:ext cx="2919575" cy="17506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POTOM</a:t>
            </a:r>
            <a:endParaRPr lang="sk-SK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24672" y="1593272"/>
            <a:ext cx="6858048" cy="4572032"/>
          </a:xfrm>
          <a:prstGeom prst="roundRect">
            <a:avLst>
              <a:gd name="adj" fmla="val 2440"/>
            </a:avLst>
          </a:prstGeom>
          <a:solidFill>
            <a:schemeClr val="accent3">
              <a:alpha val="47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39" name="Diagram 38"/>
          <p:cNvGraphicFramePr/>
          <p:nvPr>
            <p:custDataLst>
              <p:tags r:id="rId3"/>
            </p:custDataLst>
          </p:nvPr>
        </p:nvGraphicFramePr>
        <p:xfrm>
          <a:off x="1138986" y="1736148"/>
          <a:ext cx="6429419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83317" y="1577882"/>
            <a:ext cx="805107" cy="103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oup 23"/>
          <p:cNvGrpSpPr/>
          <p:nvPr/>
        </p:nvGrpSpPr>
        <p:grpSpPr>
          <a:xfrm>
            <a:off x="-36512" y="2571744"/>
            <a:ext cx="1357354" cy="857256"/>
            <a:chOff x="406334" y="2427728"/>
            <a:chExt cx="1357354" cy="857256"/>
          </a:xfrm>
        </p:grpSpPr>
        <p:sp>
          <p:nvSpPr>
            <p:cNvPr id="14" name="Rounded Rectangle 13"/>
            <p:cNvSpPr/>
            <p:nvPr/>
          </p:nvSpPr>
          <p:spPr>
            <a:xfrm>
              <a:off x="620680" y="2427728"/>
              <a:ext cx="928694" cy="857256"/>
            </a:xfrm>
            <a:prstGeom prst="roundRect">
              <a:avLst>
                <a:gd name="adj" fmla="val 12087"/>
              </a:avLst>
            </a:prstGeom>
            <a:solidFill>
              <a:srgbClr val="92D050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406334" y="2427728"/>
              <a:ext cx="1357354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sk-SK" sz="2400" b="1" dirty="0" smtClean="0">
                  <a:latin typeface="Calibri" pitchFamily="34" charset="0"/>
                  <a:cs typeface="Calibri" pitchFamily="34" charset="0"/>
                </a:rPr>
                <a:t>CA</a:t>
              </a:r>
            </a:p>
            <a:p>
              <a:pPr algn="ctr"/>
              <a:r>
                <a:rPr lang="sk-SK" sz="2400" b="1" dirty="0" smtClean="0">
                  <a:latin typeface="Calibri" pitchFamily="34" charset="0"/>
                  <a:cs typeface="Calibri" pitchFamily="34" charset="0"/>
                </a:rPr>
                <a:t>PKI</a:t>
              </a:r>
              <a:endParaRPr lang="sk-SK" sz="24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>
          <a:xfrm>
            <a:off x="785786" y="666736"/>
            <a:ext cx="7358062" cy="7620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sk-SK" sz="2800" dirty="0">
                <a:solidFill>
                  <a:srgbClr val="4E72A9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sk-SK" sz="2800" dirty="0" smtClean="0">
                <a:solidFill>
                  <a:srgbClr val="4E72A9"/>
                </a:solidFill>
                <a:latin typeface="Calibri" pitchFamily="34" charset="0"/>
                <a:cs typeface="Calibri" pitchFamily="34" charset="0"/>
              </a:rPr>
              <a:t>. Čo prináša mTrust</a:t>
            </a:r>
            <a:r>
              <a:rPr lang="en-US" sz="2800" dirty="0" smtClean="0">
                <a:solidFill>
                  <a:srgbClr val="4E72A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dirty="0" smtClean="0">
                <a:solidFill>
                  <a:srgbClr val="4E72A9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Obsah Základných elektronických služieb</a:t>
            </a:r>
            <a:endParaRPr lang="en-US" sz="2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88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34086"/>
            <a:ext cx="1905000" cy="457200"/>
          </a:xfrm>
        </p:spPr>
        <p:txBody>
          <a:bodyPr/>
          <a:lstStyle/>
          <a:p>
            <a:pPr>
              <a:defRPr/>
            </a:pPr>
            <a:fld id="{8435F83C-2985-4530-91A7-427CB6013E01}" type="slidenum">
              <a:rPr lang="en-US" smtClean="0"/>
              <a:pPr>
                <a:defRPr/>
              </a:pPr>
              <a:t>2</a:t>
            </a:fld>
            <a:endParaRPr lang="en-US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title"/>
          </p:nvPr>
        </p:nvSpPr>
        <p:spPr>
          <a:xfrm>
            <a:off x="785786" y="666736"/>
            <a:ext cx="7358062" cy="7620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sk-SK" sz="2800" dirty="0">
                <a:solidFill>
                  <a:srgbClr val="4E72A9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sk-SK" sz="2800" dirty="0" smtClean="0">
                <a:solidFill>
                  <a:srgbClr val="4E72A9"/>
                </a:solidFill>
                <a:latin typeface="Calibri" pitchFamily="34" charset="0"/>
                <a:cs typeface="Calibri" pitchFamily="34" charset="0"/>
              </a:rPr>
              <a:t>. Čo prináša mTrust </a:t>
            </a:r>
            <a:r>
              <a:rPr lang="en-US" sz="2800" dirty="0" smtClean="0">
                <a:solidFill>
                  <a:srgbClr val="4E72A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dirty="0" smtClean="0">
                <a:solidFill>
                  <a:srgbClr val="4E72A9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Súčasný stav </a:t>
            </a:r>
            <a:br>
              <a:rPr lang="sk-SK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elektronických služieb</a:t>
            </a:r>
            <a:endParaRPr lang="en-US" sz="2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50" name="Picture 4" descr="PRVOK_RGB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53400" y="5935663"/>
            <a:ext cx="990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" name="Diagram 38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79552515"/>
              </p:ext>
            </p:extLst>
          </p:nvPr>
        </p:nvGraphicFramePr>
        <p:xfrm>
          <a:off x="1214415" y="2571744"/>
          <a:ext cx="2928958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5" name="Rounded Rectangle 44"/>
          <p:cNvSpPr/>
          <p:nvPr/>
        </p:nvSpPr>
        <p:spPr>
          <a:xfrm>
            <a:off x="4714877" y="2571744"/>
            <a:ext cx="2571768" cy="1500198"/>
          </a:xfrm>
          <a:prstGeom prst="roundRect">
            <a:avLst>
              <a:gd name="adj" fmla="val 6381"/>
            </a:avLst>
          </a:prstGeom>
          <a:solidFill>
            <a:srgbClr val="FF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Individuálne riešenia sú pre použitie komplikované. Adopcia a rozvoj služieb medzi používateľmi je pomalý.</a:t>
            </a:r>
            <a:endParaRPr lang="sk-SK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714877" y="4143380"/>
            <a:ext cx="2571768" cy="1500198"/>
          </a:xfrm>
          <a:prstGeom prst="roundRect">
            <a:avLst>
              <a:gd name="adj" fmla="val 6381"/>
            </a:avLst>
          </a:prstGeom>
          <a:solidFill>
            <a:srgbClr val="FF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Vysoké náklady bránia rýchlemu rozvoju elektronických služieb.</a:t>
            </a:r>
            <a:endParaRPr lang="sk-SK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2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 rot="1253148">
            <a:off x="6750140" y="2139856"/>
            <a:ext cx="4333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57884" y="2143116"/>
            <a:ext cx="5842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143504" y="2020881"/>
            <a:ext cx="496887" cy="407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702314" y="1142984"/>
            <a:ext cx="101282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k-SK" sz="1200" b="1" dirty="0" smtClean="0">
                <a:latin typeface="Calibri" pitchFamily="34" charset="0"/>
                <a:cs typeface="Calibri" pitchFamily="34" charset="0"/>
              </a:rPr>
              <a:t>Meno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sk-SK" sz="1200" b="1" dirty="0">
                <a:latin typeface="Calibri" pitchFamily="34" charset="0"/>
                <a:cs typeface="Calibri" pitchFamily="34" charset="0"/>
              </a:rPr>
              <a:t/>
            </a:r>
            <a:br>
              <a:rPr lang="sk-SK" sz="1200" b="1" dirty="0">
                <a:latin typeface="Calibri" pitchFamily="34" charset="0"/>
                <a:cs typeface="Calibri" pitchFamily="34" charset="0"/>
              </a:rPr>
            </a:br>
            <a:r>
              <a:rPr lang="sk-SK" sz="1200" b="1" dirty="0" smtClean="0">
                <a:latin typeface="Calibri" pitchFamily="34" charset="0"/>
                <a:cs typeface="Calibri" pitchFamily="34" charset="0"/>
              </a:rPr>
              <a:t>Heslo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2</a:t>
            </a:r>
            <a:endParaRPr lang="sk-SK" sz="12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sk-SK" sz="1200" b="1" dirty="0" smtClean="0">
                <a:latin typeface="Calibri" pitchFamily="34" charset="0"/>
                <a:cs typeface="Calibri" pitchFamily="34" charset="0"/>
              </a:rPr>
              <a:t>KÓD1</a:t>
            </a:r>
            <a:br>
              <a:rPr lang="sk-SK" sz="1200" b="1" dirty="0" smtClean="0">
                <a:latin typeface="Calibri" pitchFamily="34" charset="0"/>
                <a:cs typeface="Calibri" pitchFamily="34" charset="0"/>
              </a:rPr>
            </a:br>
            <a:r>
              <a:rPr lang="sk-SK" sz="1200" b="1" dirty="0" smtClean="0">
                <a:latin typeface="Calibri" pitchFamily="34" charset="0"/>
                <a:cs typeface="Calibri" pitchFamily="34" charset="0"/>
              </a:rPr>
              <a:t>Zariadenie2</a:t>
            </a:r>
            <a:endParaRPr lang="sk-SK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PPTShape_0"/>
          <p:cNvSpPr>
            <a:spLocks noChangeArrowheads="1"/>
          </p:cNvSpPr>
          <p:nvPr/>
        </p:nvSpPr>
        <p:spPr bwMode="auto">
          <a:xfrm>
            <a:off x="4786314" y="1142984"/>
            <a:ext cx="114300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k-SK" sz="1200" b="1" dirty="0" smtClean="0">
                <a:latin typeface="Calibri" pitchFamily="34" charset="0"/>
                <a:cs typeface="Calibri" pitchFamily="34" charset="0"/>
              </a:rPr>
              <a:t>Meno1</a:t>
            </a:r>
            <a:r>
              <a:rPr lang="sk-SK" sz="1200" b="1" dirty="0">
                <a:latin typeface="Calibri" pitchFamily="34" charset="0"/>
                <a:cs typeface="Calibri" pitchFamily="34" charset="0"/>
              </a:rPr>
              <a:t/>
            </a:r>
            <a:br>
              <a:rPr lang="sk-SK" sz="1200" b="1" dirty="0">
                <a:latin typeface="Calibri" pitchFamily="34" charset="0"/>
                <a:cs typeface="Calibri" pitchFamily="34" charset="0"/>
              </a:rPr>
            </a:br>
            <a:r>
              <a:rPr lang="sk-SK" sz="1200" b="1" dirty="0" smtClean="0">
                <a:latin typeface="Calibri" pitchFamily="34" charset="0"/>
                <a:cs typeface="Calibri" pitchFamily="34" charset="0"/>
              </a:rPr>
              <a:t>Heslo1</a:t>
            </a:r>
            <a:br>
              <a:rPr lang="sk-SK" sz="1200" b="1" dirty="0" smtClean="0">
                <a:latin typeface="Calibri" pitchFamily="34" charset="0"/>
                <a:cs typeface="Calibri" pitchFamily="34" charset="0"/>
              </a:rPr>
            </a:br>
            <a:r>
              <a:rPr lang="sk-SK" sz="1200" b="1" dirty="0" smtClean="0">
                <a:latin typeface="Calibri" pitchFamily="34" charset="0"/>
                <a:cs typeface="Calibri" pitchFamily="34" charset="0"/>
              </a:rPr>
              <a:t>PIN1</a:t>
            </a:r>
            <a:br>
              <a:rPr lang="sk-SK" sz="1200" b="1" dirty="0" smtClean="0">
                <a:latin typeface="Calibri" pitchFamily="34" charset="0"/>
                <a:cs typeface="Calibri" pitchFamily="34" charset="0"/>
              </a:rPr>
            </a:br>
            <a:r>
              <a:rPr lang="sk-SK" sz="1200" b="1" dirty="0" smtClean="0">
                <a:latin typeface="Calibri" pitchFamily="34" charset="0"/>
                <a:cs typeface="Calibri" pitchFamily="34" charset="0"/>
              </a:rPr>
              <a:t>Zariadenie1</a:t>
            </a:r>
            <a:endParaRPr lang="sk-SK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PPTShape_1"/>
          <p:cNvSpPr>
            <a:spLocks noChangeArrowheads="1"/>
          </p:cNvSpPr>
          <p:nvPr/>
        </p:nvSpPr>
        <p:spPr bwMode="auto">
          <a:xfrm>
            <a:off x="6631008" y="1142984"/>
            <a:ext cx="101282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k-SK" sz="1200" b="1" dirty="0" smtClean="0">
                <a:latin typeface="Calibri" pitchFamily="34" charset="0"/>
                <a:cs typeface="Calibri" pitchFamily="34" charset="0"/>
              </a:rPr>
              <a:t>Meno3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1200" b="1" dirty="0">
                <a:latin typeface="Calibri" pitchFamily="34" charset="0"/>
                <a:cs typeface="Calibri" pitchFamily="34" charset="0"/>
              </a:rPr>
              <a:t/>
            </a:r>
            <a:br>
              <a:rPr lang="sk-SK" sz="1200" b="1" dirty="0">
                <a:latin typeface="Calibri" pitchFamily="34" charset="0"/>
                <a:cs typeface="Calibri" pitchFamily="34" charset="0"/>
              </a:rPr>
            </a:br>
            <a:r>
              <a:rPr lang="sk-SK" sz="1200" b="1" dirty="0" smtClean="0">
                <a:latin typeface="Calibri" pitchFamily="34" charset="0"/>
                <a:cs typeface="Calibri" pitchFamily="34" charset="0"/>
              </a:rPr>
              <a:t>Heslo3</a:t>
            </a:r>
            <a:br>
              <a:rPr lang="sk-SK" sz="1200" b="1" dirty="0" smtClean="0">
                <a:latin typeface="Calibri" pitchFamily="34" charset="0"/>
                <a:cs typeface="Calibri" pitchFamily="34" charset="0"/>
              </a:rPr>
            </a:br>
            <a:r>
              <a:rPr lang="sk-SK" sz="1200" b="1" dirty="0" smtClean="0">
                <a:latin typeface="Calibri" pitchFamily="34" charset="0"/>
                <a:cs typeface="Calibri" pitchFamily="34" charset="0"/>
              </a:rPr>
              <a:t>KÓD2</a:t>
            </a:r>
          </a:p>
          <a:p>
            <a:r>
              <a:rPr lang="sk-SK" sz="1200" b="1" dirty="0" smtClean="0">
                <a:latin typeface="Calibri" pitchFamily="34" charset="0"/>
                <a:cs typeface="Calibri" pitchFamily="34" charset="0"/>
              </a:rPr>
              <a:t>Predmet1</a:t>
            </a:r>
            <a:endParaRPr lang="sk-SK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PPTShape_2"/>
          <p:cNvSpPr>
            <a:spLocks noChangeArrowheads="1"/>
          </p:cNvSpPr>
          <p:nvPr/>
        </p:nvSpPr>
        <p:spPr bwMode="auto">
          <a:xfrm>
            <a:off x="7215207" y="4929198"/>
            <a:ext cx="150019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k-SK" sz="1200" b="1" dirty="0" smtClean="0">
                <a:latin typeface="Calibri" pitchFamily="34" charset="0"/>
                <a:cs typeface="Calibri" pitchFamily="34" charset="0"/>
              </a:rPr>
              <a:t>POSKYTOVATEĽ</a:t>
            </a:r>
            <a:endParaRPr lang="sk-SK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PPTShape_3"/>
          <p:cNvSpPr>
            <a:spLocks noChangeArrowheads="1"/>
          </p:cNvSpPr>
          <p:nvPr/>
        </p:nvSpPr>
        <p:spPr bwMode="auto">
          <a:xfrm>
            <a:off x="7143737" y="3571876"/>
            <a:ext cx="135735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k-SK" sz="1200" b="1" dirty="0" smtClean="0">
                <a:latin typeface="Calibri" pitchFamily="34" charset="0"/>
                <a:cs typeface="Calibri" pitchFamily="34" charset="0"/>
              </a:rPr>
              <a:t>POUŽÍVATEĽ</a:t>
            </a:r>
            <a:endParaRPr lang="sk-SK" sz="1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429521" y="4364150"/>
            <a:ext cx="928694" cy="56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43835" y="2928934"/>
            <a:ext cx="32385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ounded Rectangle 24"/>
          <p:cNvSpPr/>
          <p:nvPr/>
        </p:nvSpPr>
        <p:spPr>
          <a:xfrm rot="1457428">
            <a:off x="6588784" y="-620018"/>
            <a:ext cx="2919575" cy="17506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sk-SK" sz="3200" dirty="0" smtClean="0">
                <a:latin typeface="Calibri" pitchFamily="34" charset="0"/>
                <a:cs typeface="Calibri" pitchFamily="34" charset="0"/>
              </a:rPr>
              <a:t>TERAZ</a:t>
            </a:r>
            <a:endParaRPr lang="sk-SK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331640" y="5013176"/>
            <a:ext cx="537260" cy="5028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130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714744" y="1643050"/>
            <a:ext cx="928694" cy="857256"/>
          </a:xfrm>
          <a:prstGeom prst="roundRect">
            <a:avLst>
              <a:gd name="adj" fmla="val 12087"/>
            </a:avLst>
          </a:prstGeom>
          <a:solidFill>
            <a:srgbClr val="92D05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500398" y="1643050"/>
            <a:ext cx="135735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k-SK" sz="2400" b="1" dirty="0" smtClean="0">
                <a:latin typeface="Calibri" pitchFamily="34" charset="0"/>
                <a:cs typeface="Calibri" pitchFamily="34" charset="0"/>
              </a:rPr>
              <a:t>CA</a:t>
            </a:r>
          </a:p>
          <a:p>
            <a:pPr algn="ctr"/>
            <a:r>
              <a:rPr lang="sk-SK" sz="2400" b="1" dirty="0" smtClean="0">
                <a:latin typeface="Calibri" pitchFamily="34" charset="0"/>
                <a:cs typeface="Calibri" pitchFamily="34" charset="0"/>
              </a:rPr>
              <a:t>PKI</a:t>
            </a:r>
            <a:endParaRPr lang="sk-SK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00100" y="2357430"/>
            <a:ext cx="3357586" cy="3500462"/>
          </a:xfrm>
          <a:prstGeom prst="roundRect">
            <a:avLst>
              <a:gd name="adj" fmla="val 2440"/>
            </a:avLst>
          </a:prstGeom>
          <a:solidFill>
            <a:schemeClr val="accent3">
              <a:alpha val="47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34086"/>
            <a:ext cx="1905000" cy="457200"/>
          </a:xfrm>
        </p:spPr>
        <p:txBody>
          <a:bodyPr/>
          <a:lstStyle/>
          <a:p>
            <a:pPr>
              <a:defRPr/>
            </a:pPr>
            <a:fld id="{8435F83C-2985-4530-91A7-427CB6013E01}" type="slidenum">
              <a:rPr lang="en-US" smtClean="0"/>
              <a:pPr>
                <a:defRPr/>
              </a:pPr>
              <a:t>3</a:t>
            </a:fld>
            <a:endParaRPr lang="en-US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title"/>
          </p:nvPr>
        </p:nvSpPr>
        <p:spPr>
          <a:xfrm>
            <a:off x="785786" y="666736"/>
            <a:ext cx="7358062" cy="7620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sk-SK" sz="2800" dirty="0">
                <a:solidFill>
                  <a:srgbClr val="4E72A9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sk-SK" sz="2800" dirty="0" smtClean="0">
                <a:solidFill>
                  <a:srgbClr val="4E72A9"/>
                </a:solidFill>
                <a:latin typeface="Calibri" pitchFamily="34" charset="0"/>
                <a:cs typeface="Calibri" pitchFamily="34" charset="0"/>
              </a:rPr>
              <a:t>. Čo prináša mTrust</a:t>
            </a:r>
            <a:r>
              <a:rPr lang="en-US" sz="2800" dirty="0" smtClean="0">
                <a:solidFill>
                  <a:srgbClr val="4E72A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dirty="0" smtClean="0">
                <a:solidFill>
                  <a:srgbClr val="4E72A9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Základné elektronické služby mTrust a ich dôsledky</a:t>
            </a:r>
            <a:endParaRPr lang="en-US" sz="2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50" name="Picture 4" descr="PRVOK_RGB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53400" y="5935663"/>
            <a:ext cx="990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" name="Diagram 38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52937120"/>
              </p:ext>
            </p:extLst>
          </p:nvPr>
        </p:nvGraphicFramePr>
        <p:xfrm>
          <a:off x="1214415" y="2571744"/>
          <a:ext cx="2928958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5" name="Rounded Rectangle 44"/>
          <p:cNvSpPr/>
          <p:nvPr/>
        </p:nvSpPr>
        <p:spPr>
          <a:xfrm>
            <a:off x="4714877" y="2571744"/>
            <a:ext cx="2571768" cy="1500198"/>
          </a:xfrm>
          <a:prstGeom prst="roundRect">
            <a:avLst>
              <a:gd name="adj" fmla="val 6381"/>
            </a:avLst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Jednoduché používanie </a:t>
            </a:r>
          </a:p>
          <a:p>
            <a:pPr algn="ctr"/>
            <a:r>
              <a:rPr lang="sk-SK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s využitím mobilného telefónu. Bezplatný EP v súlade so zákonom o elektronickom podpise.</a:t>
            </a:r>
            <a:endParaRPr lang="sk-SK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PPTShape_0"/>
          <p:cNvSpPr>
            <a:spLocks noChangeArrowheads="1"/>
          </p:cNvSpPr>
          <p:nvPr/>
        </p:nvSpPr>
        <p:spPr bwMode="auto">
          <a:xfrm>
            <a:off x="6228184" y="1700808"/>
            <a:ext cx="192882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k-SK" sz="1200" b="1" dirty="0" smtClean="0">
                <a:latin typeface="Calibri" pitchFamily="34" charset="0"/>
                <a:cs typeface="Calibri" pitchFamily="34" charset="0"/>
              </a:rPr>
              <a:t>TrustID</a:t>
            </a:r>
          </a:p>
          <a:p>
            <a:r>
              <a:rPr lang="sk-SK" sz="1200" b="1" dirty="0" smtClean="0">
                <a:latin typeface="Calibri" pitchFamily="34" charset="0"/>
                <a:cs typeface="Calibri" pitchFamily="34" charset="0"/>
              </a:rPr>
              <a:t>TrustPassword</a:t>
            </a:r>
          </a:p>
          <a:p>
            <a:r>
              <a:rPr lang="sk-SK" sz="1200" b="1" dirty="0" err="1" smtClean="0">
                <a:latin typeface="Calibri" pitchFamily="34" charset="0"/>
                <a:cs typeface="Calibri" pitchFamily="34" charset="0"/>
              </a:rPr>
              <a:t>TrustPIN</a:t>
            </a:r>
            <a:endParaRPr lang="sk-SK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714877" y="4143380"/>
            <a:ext cx="2571768" cy="1500198"/>
          </a:xfrm>
          <a:prstGeom prst="roundRect">
            <a:avLst>
              <a:gd name="adj" fmla="val 6381"/>
            </a:avLst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Vysoká efektivita (zdieľanie), maximálna bezpečnosť (PKI) a jednoduchá integrácia cez web služby.</a:t>
            </a:r>
            <a:endParaRPr lang="sk-SK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36096" y="1412776"/>
            <a:ext cx="753111" cy="9413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" name="PPTShape_1"/>
          <p:cNvSpPr>
            <a:spLocks noChangeArrowheads="1"/>
          </p:cNvSpPr>
          <p:nvPr/>
        </p:nvSpPr>
        <p:spPr bwMode="auto">
          <a:xfrm>
            <a:off x="7215207" y="4929198"/>
            <a:ext cx="150019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k-SK" sz="1200" b="1" dirty="0" smtClean="0">
                <a:latin typeface="Calibri" pitchFamily="34" charset="0"/>
                <a:cs typeface="Calibri" pitchFamily="34" charset="0"/>
              </a:rPr>
              <a:t>POSKYTOVATEĽ</a:t>
            </a:r>
            <a:endParaRPr lang="sk-SK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PPTShape_2"/>
          <p:cNvSpPr>
            <a:spLocks noChangeArrowheads="1"/>
          </p:cNvSpPr>
          <p:nvPr/>
        </p:nvSpPr>
        <p:spPr bwMode="auto">
          <a:xfrm>
            <a:off x="7143737" y="3571876"/>
            <a:ext cx="135735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k-SK" sz="1200" b="1" dirty="0" smtClean="0">
                <a:latin typeface="Calibri" pitchFamily="34" charset="0"/>
                <a:cs typeface="Calibri" pitchFamily="34" charset="0"/>
              </a:rPr>
              <a:t>POUŽÍVATEĽ</a:t>
            </a:r>
            <a:endParaRPr lang="sk-SK" sz="1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29521" y="4364150"/>
            <a:ext cx="928694" cy="56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43835" y="2928934"/>
            <a:ext cx="32385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ounded Rectangle 19"/>
          <p:cNvSpPr/>
          <p:nvPr/>
        </p:nvSpPr>
        <p:spPr>
          <a:xfrm rot="1457428">
            <a:off x="6588784" y="-620018"/>
            <a:ext cx="2919575" cy="17506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sk-SK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POTOM</a:t>
            </a:r>
            <a:endParaRPr lang="sk-SK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71800" y="1556792"/>
            <a:ext cx="851024" cy="953147"/>
          </a:xfrm>
          <a:prstGeom prst="rect">
            <a:avLst/>
          </a:prstGeom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298436" y="5013176"/>
            <a:ext cx="537260" cy="5028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018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2636912"/>
            <a:ext cx="4191000" cy="2349500"/>
          </a:xfrm>
          <a:prstGeom prst="rect">
            <a:avLst/>
          </a:prstGeom>
        </p:spPr>
      </p:pic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34086"/>
            <a:ext cx="1905000" cy="457200"/>
          </a:xfrm>
        </p:spPr>
        <p:txBody>
          <a:bodyPr/>
          <a:lstStyle/>
          <a:p>
            <a:pPr>
              <a:defRPr/>
            </a:pPr>
            <a:fld id="{8435F83C-2985-4530-91A7-427CB6013E01}" type="slidenum">
              <a:rPr lang="en-US" smtClean="0"/>
              <a:pPr>
                <a:defRPr/>
              </a:pPr>
              <a:t>4</a:t>
            </a:fld>
            <a:endParaRPr lang="en-US" dirty="0" smtClean="0"/>
          </a:p>
        </p:txBody>
      </p:sp>
      <p:pic>
        <p:nvPicPr>
          <p:cNvPr id="6150" name="Picture 4" descr="PRVOK_RGB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5935663"/>
            <a:ext cx="990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>
          <a:xfrm>
            <a:off x="785786" y="666736"/>
            <a:ext cx="7358062" cy="7620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sk-SK" sz="2800" dirty="0">
                <a:solidFill>
                  <a:srgbClr val="4E72A9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sk-SK" sz="2800" dirty="0" smtClean="0">
                <a:solidFill>
                  <a:srgbClr val="4E72A9"/>
                </a:solidFill>
                <a:latin typeface="Calibri" pitchFamily="34" charset="0"/>
                <a:cs typeface="Calibri" pitchFamily="34" charset="0"/>
              </a:rPr>
              <a:t>. Čo prináša mTrust </a:t>
            </a:r>
            <a:r>
              <a:rPr lang="en-US" sz="2800" dirty="0" smtClean="0">
                <a:solidFill>
                  <a:srgbClr val="4E72A9"/>
                </a:solidFill>
                <a:latin typeface="Calibri" pitchFamily="34" charset="0"/>
                <a:cs typeface="Calibri" pitchFamily="34" charset="0"/>
              </a:rPr>
              <a:t>(NEW)</a:t>
            </a:r>
            <a:br>
              <a:rPr lang="en-US" sz="2800" dirty="0" smtClean="0">
                <a:solidFill>
                  <a:srgbClr val="4E72A9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Duálny identifikátor pre mobilný telefón</a:t>
            </a:r>
            <a:endParaRPr lang="en-US" sz="2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0218" y="3429000"/>
            <a:ext cx="2317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libri"/>
                <a:cs typeface="Calibri"/>
              </a:rPr>
              <a:t>Bezkontaktný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čip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00218" y="4005064"/>
            <a:ext cx="1648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libri"/>
                <a:cs typeface="Calibri"/>
              </a:rPr>
              <a:t>Čiarový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kód</a:t>
            </a:r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51946" y="3645024"/>
            <a:ext cx="23042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51946" y="4221088"/>
            <a:ext cx="23042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931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3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7674646" cy="7620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sk-SK" sz="2800" dirty="0">
                <a:solidFill>
                  <a:srgbClr val="4E72A9"/>
                </a:solidFill>
                <a:latin typeface="Calibri"/>
                <a:cs typeface="Calibri"/>
              </a:rPr>
              <a:t>2</a:t>
            </a:r>
            <a:r>
              <a:rPr lang="sk-SK" sz="2800" dirty="0" smtClean="0">
                <a:solidFill>
                  <a:srgbClr val="4E72A9"/>
                </a:solidFill>
                <a:latin typeface="Calibri"/>
                <a:cs typeface="Calibri"/>
              </a:rPr>
              <a:t>. Používatelia systému mTrust (NEW)</a:t>
            </a:r>
            <a:endParaRPr lang="en-US" sz="2800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6150" name="Picture 4" descr="PRVOK_RGB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5935663"/>
            <a:ext cx="990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8316416" y="6140152"/>
            <a:ext cx="89912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A189200-031F-4D76-BD74-880AD62E63A2}" type="slidenum">
              <a:rPr lang="en-US" sz="1400">
                <a:solidFill>
                  <a:srgbClr val="000000"/>
                </a:solidFill>
                <a:ea typeface="Osaka" charset="0"/>
                <a:cs typeface="Osaka" charset="0"/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US" sz="1400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950" y="1268760"/>
            <a:ext cx="5995392" cy="2224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942" y="3789040"/>
            <a:ext cx="6120394" cy="23042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048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3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7674646" cy="7620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sk-SK" sz="2800" dirty="0">
                <a:solidFill>
                  <a:srgbClr val="4E72A9"/>
                </a:solidFill>
                <a:latin typeface="Calibri"/>
                <a:cs typeface="Calibri"/>
              </a:rPr>
              <a:t>3</a:t>
            </a:r>
            <a:r>
              <a:rPr lang="sk-SK" sz="2800" dirty="0" smtClean="0">
                <a:solidFill>
                  <a:srgbClr val="4E72A9"/>
                </a:solidFill>
                <a:latin typeface="Calibri"/>
                <a:cs typeface="Calibri"/>
              </a:rPr>
              <a:t>. Pokrytie používateľmi (NEW)</a:t>
            </a:r>
            <a:endParaRPr lang="en-US" sz="2800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6150" name="Picture 4" descr="PRVOK_RGB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5935663"/>
            <a:ext cx="990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8316416" y="6140152"/>
            <a:ext cx="89912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A189200-031F-4D76-BD74-880AD62E63A2}" type="slidenum">
              <a:rPr lang="en-US" sz="1400">
                <a:solidFill>
                  <a:srgbClr val="000000"/>
                </a:solidFill>
                <a:ea typeface="Osaka" charset="0"/>
                <a:cs typeface="Osaka" charset="0"/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US" sz="1400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992" y="4106723"/>
            <a:ext cx="878752" cy="83444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497990" y="2610190"/>
            <a:ext cx="1035672" cy="834445"/>
            <a:chOff x="5148064" y="2780928"/>
            <a:chExt cx="2376264" cy="191456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08104" y="2780928"/>
              <a:ext cx="2016224" cy="191456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48064" y="3789040"/>
              <a:ext cx="802410" cy="537697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972384" y="1772816"/>
            <a:ext cx="1152128" cy="3816424"/>
          </a:xfrm>
          <a:prstGeom prst="rect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O2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356760" y="1772816"/>
            <a:ext cx="1728192" cy="3816424"/>
          </a:xfrm>
          <a:prstGeom prst="rect">
            <a:avLst/>
          </a:prstGeom>
          <a:solidFill>
            <a:srgbClr val="FF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Tmobile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124512" y="1772816"/>
            <a:ext cx="2232248" cy="3816424"/>
          </a:xfrm>
          <a:prstGeom prst="rect">
            <a:avLst/>
          </a:prstGeom>
          <a:solidFill>
            <a:srgbClr val="FF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Orange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684352" y="1556791"/>
            <a:ext cx="5688632" cy="4308897"/>
          </a:xfrm>
          <a:prstGeom prst="roundRect">
            <a:avLst>
              <a:gd name="adj" fmla="val 4516"/>
            </a:avLst>
          </a:prstGeom>
          <a:solidFill>
            <a:srgbClr val="57EB2E">
              <a:alpha val="19000"/>
            </a:srgbClr>
          </a:solidFill>
          <a:ln w="76200" cmpd="sng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356760" y="1700808"/>
            <a:ext cx="1800200" cy="3984860"/>
          </a:xfrm>
          <a:prstGeom prst="roundRect">
            <a:avLst>
              <a:gd name="adj" fmla="val 7381"/>
            </a:avLst>
          </a:prstGeom>
          <a:noFill/>
          <a:ln w="762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151730" y="3429000"/>
            <a:ext cx="1728192" cy="360040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/>
                <a:cs typeface="Osaka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/>
                <a:cs typeface="Osaka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/>
                <a:cs typeface="Osaka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Standard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SIM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95536" y="4941168"/>
            <a:ext cx="1296144" cy="36004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/>
                <a:cs typeface="Osaka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/>
                <a:cs typeface="Osaka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/>
                <a:cs typeface="Osaka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8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Basic</a:t>
            </a:r>
            <a:endParaRPr lang="en-US" sz="18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232" y="1426531"/>
            <a:ext cx="878752" cy="83444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828368" y="1700808"/>
            <a:ext cx="5328592" cy="1368152"/>
          </a:xfrm>
          <a:prstGeom prst="roundRect">
            <a:avLst>
              <a:gd name="adj" fmla="val 9795"/>
            </a:avLst>
          </a:prstGeom>
          <a:solidFill>
            <a:schemeClr val="bg1">
              <a:alpha val="62000"/>
            </a:schemeClr>
          </a:solidFill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95536" y="2241836"/>
            <a:ext cx="1432832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/>
                <a:cs typeface="Osaka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/>
                <a:cs typeface="Osaka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/>
                <a:cs typeface="Osaka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>
              <a:lnSpc>
                <a:spcPct val="90000"/>
              </a:lnSpc>
            </a:pPr>
            <a:r>
              <a:rPr lang="sk-SK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Standard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NON SIM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23928" y="2132856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Smart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err="1" smtClean="0">
                <a:latin typeface="Calibri"/>
                <a:cs typeface="Calibri"/>
              </a:rPr>
              <a:t>telefóny</a:t>
            </a:r>
            <a:endParaRPr lang="en-US" dirty="0"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12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3" grpId="0" animBg="1"/>
      <p:bldP spid="14" grpId="0" animBg="1"/>
      <p:bldP spid="12" grpId="0" animBg="1"/>
      <p:bldP spid="20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34086"/>
            <a:ext cx="1905000" cy="457200"/>
          </a:xfrm>
        </p:spPr>
        <p:txBody>
          <a:bodyPr/>
          <a:lstStyle/>
          <a:p>
            <a:pPr>
              <a:defRPr/>
            </a:pPr>
            <a:fld id="{8435F83C-2985-4530-91A7-427CB6013E01}" type="slidenum">
              <a:rPr lang="en-US" smtClean="0"/>
              <a:pPr>
                <a:defRPr/>
              </a:pPr>
              <a:t>7</a:t>
            </a:fld>
            <a:endParaRPr lang="en-US" dirty="0" smtClean="0"/>
          </a:p>
        </p:txBody>
      </p:sp>
      <p:pic>
        <p:nvPicPr>
          <p:cNvPr id="6150" name="Picture 4" descr="PRVOK_RGB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5935663"/>
            <a:ext cx="990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>
          <a:xfrm>
            <a:off x="785786" y="666736"/>
            <a:ext cx="7358062" cy="7620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sk-SK" sz="2800" dirty="0" smtClean="0">
                <a:solidFill>
                  <a:srgbClr val="4E72A9"/>
                </a:solidFill>
                <a:latin typeface="Calibri" pitchFamily="34" charset="0"/>
                <a:cs typeface="Calibri" pitchFamily="34" charset="0"/>
              </a:rPr>
              <a:t>4. V praxi</a:t>
            </a:r>
            <a:r>
              <a:rPr lang="en-US" sz="2800" dirty="0">
                <a:solidFill>
                  <a:srgbClr val="4E72A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solidFill>
                  <a:srgbClr val="4E72A9"/>
                </a:solidFill>
                <a:latin typeface="Calibri" pitchFamily="34" charset="0"/>
                <a:cs typeface="Calibri" pitchFamily="34" charset="0"/>
              </a:rPr>
              <a:t>(NEW)</a:t>
            </a:r>
            <a:br>
              <a:rPr lang="en-US" sz="2800" dirty="0" smtClean="0">
                <a:solidFill>
                  <a:srgbClr val="4E72A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solidFill>
                  <a:srgbClr val="4E72A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Registrovaní používatelia Ticketportal.sk</a:t>
            </a:r>
            <a:endParaRPr lang="en-US" sz="2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208" y="2708920"/>
            <a:ext cx="2121489" cy="22358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2204864"/>
            <a:ext cx="5256584" cy="34167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32040" y="4285972"/>
            <a:ext cx="1008112" cy="144728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0180" y="4365104"/>
            <a:ext cx="897964" cy="9463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763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34086"/>
            <a:ext cx="1905000" cy="457200"/>
          </a:xfrm>
        </p:spPr>
        <p:txBody>
          <a:bodyPr/>
          <a:lstStyle/>
          <a:p>
            <a:pPr>
              <a:defRPr/>
            </a:pPr>
            <a:fld id="{8435F83C-2985-4530-91A7-427CB6013E01}" type="slidenum">
              <a:rPr lang="en-US" smtClean="0"/>
              <a:pPr>
                <a:defRPr/>
              </a:pPr>
              <a:t>8</a:t>
            </a:fld>
            <a:endParaRPr lang="en-US" dirty="0" smtClean="0"/>
          </a:p>
        </p:txBody>
      </p:sp>
      <p:pic>
        <p:nvPicPr>
          <p:cNvPr id="6150" name="Picture 4" descr="PRVOK_RGB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5935663"/>
            <a:ext cx="990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>
          <a:xfrm>
            <a:off x="785786" y="666736"/>
            <a:ext cx="7358062" cy="7620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sk-SK" sz="2800" dirty="0" smtClean="0">
                <a:solidFill>
                  <a:srgbClr val="4E72A9"/>
                </a:solidFill>
                <a:latin typeface="Calibri" pitchFamily="34" charset="0"/>
                <a:cs typeface="Calibri" pitchFamily="34" charset="0"/>
              </a:rPr>
              <a:t>4. Ukážky z mtrust.sk </a:t>
            </a:r>
            <a:r>
              <a:rPr lang="en-US" sz="2800" dirty="0" smtClean="0">
                <a:solidFill>
                  <a:srgbClr val="4E72A9"/>
                </a:solidFill>
                <a:latin typeface="Calibri" pitchFamily="34" charset="0"/>
                <a:cs typeface="Calibri" pitchFamily="34" charset="0"/>
              </a:rPr>
              <a:t>(NEW)</a:t>
            </a:r>
            <a:br>
              <a:rPr lang="en-US" sz="2800" dirty="0" smtClean="0">
                <a:solidFill>
                  <a:srgbClr val="4E72A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solidFill>
                  <a:srgbClr val="4E72A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Použitie TrutTagu pri eTicketingu</a:t>
            </a:r>
            <a:endParaRPr lang="en-US" sz="2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2564904"/>
            <a:ext cx="4419600" cy="297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231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RVOK_RGB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5935663"/>
            <a:ext cx="990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1" descr="LOGO_RGB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2132856"/>
            <a:ext cx="468947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4443536" y="3472408"/>
            <a:ext cx="4953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</a:pPr>
            <a:r>
              <a:rPr lang="en-US" sz="4800" dirty="0" err="1" smtClean="0">
                <a:solidFill>
                  <a:srgbClr val="2850A0"/>
                </a:solidFill>
                <a:latin typeface="Calibri" pitchFamily="34" charset="0"/>
                <a:cs typeface="Calibri" pitchFamily="34" charset="0"/>
              </a:rPr>
              <a:t>mtrust.sk</a:t>
            </a:r>
            <a:endParaRPr lang="sk-SK" sz="4800" dirty="0" smtClean="0">
              <a:solidFill>
                <a:srgbClr val="68676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460432" y="6165304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A189200-031F-4D76-BD74-880AD62E63A2}" type="slidenum">
              <a:rPr lang="en-US" sz="1400">
                <a:solidFill>
                  <a:srgbClr val="000000"/>
                </a:solidFill>
                <a:ea typeface="Osaka" charset="0"/>
                <a:cs typeface="Osaka" charset="0"/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US" sz="1400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011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CODE_TYPE" val="0"/>
  <p:tag name="ART_ENCODE_INDEX" val="1"/>
  <p:tag name="PUBLISH_TITLE" val="mTrust služby"/>
  <p:tag name="ARTICULATE_PUBLISH_PATH" val="C:\Users\popik\Documents\My Articulate Projects"/>
  <p:tag name="ARTICULATE_LOGO" val="(None selected)"/>
  <p:tag name="ARTICULATE_PRESENTER" val="(None selected)"/>
  <p:tag name="ARTICULATE_PRESENTER_GUID" val="9869030842"/>
  <p:tag name="ARTICULATE_LMS" val="0"/>
  <p:tag name="ARTICULATE_TEMPLATE" val="Corporate Communications"/>
  <p:tag name="ARTICULATE_TEMPLATE_GUID" val="1a000000-6000-0000-b000-000000000001"/>
  <p:tag name="LMS_PUBLISH" val="No"/>
  <p:tag name="PRESENTER_PREVIEW_MODE" val="0"/>
  <p:tag name="PRESENTER_PREVIEW_START" val="1"/>
  <p:tag name="LAUNCHINNEWWINDOW" val="0"/>
  <p:tag name="LASTPUBLISHED" val="C:\Users\popik\Documents\My Articulate Projects\trustmania_v1\player.html"/>
  <p:tag name="ARTICULATE_PRESENTER_VERSION" val="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c72ff51-3f05-4e89-a3e5-f6ce3811b829"/>
  <p:tag name="ARTICULATE_SLIDE_NAV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opik\AppData\Local\Temp\articulate\presenter\imgtemp\2mg2O2Co_files\slide0001_image001.p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_SPRITE_COUNT" val=" 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opik\AppData\Local\Temp\articulate\presenter\imgtemp\gxDhChMK_files\slide0001_image001.pn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opik\AppData\Local\Temp\articulate\presenter\imgtemp\B3kB1zi7_files\slide0001_image001.pn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opik\AppData\Local\Temp\articulate\presenter\imgtemp\yqJBOHD4_files\slide0001_image001.pn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4b0fa77-dddd-4372-9e25-f56d7d69b88e"/>
  <p:tag name="ARTICULATE_SLIDE_NAV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opik\AppData\Local\Temp\articulate\presenter\imgtemp\5WmouuEp_files\slide0001_image001.p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51bcdaa-9df8-4961-b1aa-21457e3e0bb5"/>
  <p:tag name="ARTICULATE_SLIDE_NAV" val="2"/>
  <p:tag name="ELAPSEDTIME" val="5"/>
  <p:tag name="ANNOTATION_COUN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opik\AppData\Local\Temp\articulate\presenter\imgtemp\1j7sYXgR_files\slide0001_image001.p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59af4bc-2903-4213-ba5b-6a9fc4458024"/>
  <p:tag name="ARTICULATE_SLIDE_NAV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51bcdaa-9df8-4961-b1aa-21457e3e0bb5"/>
  <p:tag name="ARTICULATE_SLIDE_NAV" val="2"/>
  <p:tag name="ELAPSEDTIME" val="5"/>
  <p:tag name="ANNOTATION_COUN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opik\AppData\Local\Temp\articulate\presenter\imgtemp\1j7sYXgR_files\slide0001_image001.pn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4b0fa77-dddd-4372-9e25-f56d7d69b88e"/>
  <p:tag name="ARTICULATE_SLIDE_NAV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opik\AppData\Local\Temp\articulate\presenter\imgtemp\5WmouuEp_files\slide0001_image001.pn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4b0fa77-dddd-4372-9e25-f56d7d69b88e"/>
  <p:tag name="ARTICULATE_SLIDE_NAV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opik\AppData\Local\Temp\articulate\presenter\imgtemp\5WmouuEp_files\slide0001_image001.pn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c2da52e-efed-45fe-8c1c-88b49e31f1c2"/>
  <p:tag name="ARTICULATE_SLIDE_NAV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opik\AppData\Local\Temp\articulate\presenter\imgtemp\svRZAWOf_files\slide0001_image001.pn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opik\AppData\Local\Temp\articulate\presenter\imgtemp\QuT7nmzL_files\slide0001_image001.jp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4b0fa77-dddd-4372-9e25-f56d7d69b88e"/>
  <p:tag name="ARTICULATE_SLIDE_NAV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opik\AppData\Local\Temp\articulate\presenter\imgtemp\oSjh40Et_files\slide0001_image001.pn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opik\AppData\Local\Temp\articulate\presenter\imgtemp\5WmouuEp_files\slide0001_image001.pn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_SPRITE_COUNT" val=" 1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opik\AppData\Local\Temp\articulate\presenter\imgtemp\SK3ORyXr_files\slide0001_image00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_SPRITE_COUNT" val=" 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opik\AppData\Local\Temp\articulate\presenter\imgtemp\Jxe1HNeZ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opik\AppData\Local\Temp\articulate\presenter\imgtemp\BbKhfSAD_files\slide0001_image001.p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opik\AppData\Local\Temp\articulate\presenter\imgtemp\Rg7mVEXZ_files\slide0001_image001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opik\AppData\Local\Temp\articulate\presenter\imgtemp\VZjYvDJc_files\slide0001_image001.p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opik\AppData\Local\Temp\articulate\presenter\imgtemp\KB8DpJ9D_files\slide0001_image001.png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rca:RCAuthoringProperties xmlns:rca="urn:sharePointPublishingRcaProperties">
  <rca:Converter rca:guid="6dfdc5b4-2a28-4a06-b0c6-ad3901e3a807">
    <rca:property rca:type="InheritParentSettings">False</rca:property>
    <rca:property rca:type="SelectedPageLayout">36</rca:property>
    <rca:property rca:type="SelectedPageField">f55c4d88-1f2e-4ad9-aaa8-819af4ee7ee8</rca:property>
    <rca:property rca:type="SelectedStylesField">a932ec3f-94c1-48b1-b6dc-41aaa6eb7e54</rca:property>
    <rca:property rca:type="CreatePageWithSourceDocument">True</rca:property>
    <rca:property rca:type="AllowChangeLocationConfig">True</rca:property>
    <rca:property rca:type="ConfiguredPageLocation">http://sps01</rca:property>
    <rca:property rca:type="CreateSynchronously">True</rca:property>
    <rca:property rca:type="AllowChangeProcessingConfig">True</rca:property>
    <rca:property rca:type="ConverterSpecificSettings"/>
  </rca:Converter>
</rca:RCAuthoring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43D5C737072B4697545CB87E1F7F80" ma:contentTypeVersion="0" ma:contentTypeDescription="Create a new document." ma:contentTypeScope="" ma:versionID="091bfe5e1a13e6dbae78d552094af4a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DECFF20-71DC-4B10-96D2-5D986C17CF35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348C851-4EA8-4D31-9149-207E28A755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EA9A61-7C90-49D2-AAE3-7A4759F8F760}">
  <ds:schemaRefs>
    <ds:schemaRef ds:uri="urn:sharePointPublishingRcaProperties"/>
  </ds:schemaRefs>
</ds:datastoreItem>
</file>

<file path=customXml/itemProps4.xml><?xml version="1.0" encoding="utf-8"?>
<ds:datastoreItem xmlns:ds="http://schemas.openxmlformats.org/officeDocument/2006/customXml" ds:itemID="{0881EB63-C189-4458-A2D5-BE04FFBE56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40917</TotalTime>
  <Words>178</Words>
  <Application>Microsoft Macintosh PowerPoint</Application>
  <PresentationFormat>On-screen Show (4:3)</PresentationFormat>
  <Paragraphs>76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 Presentation</vt:lpstr>
      <vt:lpstr>PowerPoint Presentation</vt:lpstr>
      <vt:lpstr>1. Čo prináša mTrust  Súčasný stav  elektronických služieb</vt:lpstr>
      <vt:lpstr>1. Čo prináša mTrust Základné elektronické služby mTrust a ich dôsledky</vt:lpstr>
      <vt:lpstr>1. Čo prináša mTrust (NEW) Duálny identifikátor pre mobilný telefón</vt:lpstr>
      <vt:lpstr>2. Používatelia systému mTrust (NEW)</vt:lpstr>
      <vt:lpstr>3. Pokrytie používateľmi (NEW)</vt:lpstr>
      <vt:lpstr>4. V praxi (NEW)  Registrovaní používatelia Ticketportal.sk</vt:lpstr>
      <vt:lpstr>4. Ukážky z mtrust.sk (NEW)  Použitie TrutTagu pri eTicketingu</vt:lpstr>
      <vt:lpstr>PowerPoint Presentation</vt:lpstr>
      <vt:lpstr>1. Čo prináša mTrust Obsah Základných elektronických služieb</vt:lpstr>
    </vt:vector>
  </TitlesOfParts>
  <Company>Demoversion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Demoversion</dc:creator>
  <cp:lastModifiedBy>Microsoft Office User</cp:lastModifiedBy>
  <cp:revision>575</cp:revision>
  <cp:lastPrinted>2011-05-17T10:56:24Z</cp:lastPrinted>
  <dcterms:created xsi:type="dcterms:W3CDTF">2009-09-18T11:32:44Z</dcterms:created>
  <dcterms:modified xsi:type="dcterms:W3CDTF">2011-06-08T10:51:51Z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trustmania_v1</vt:lpwstr>
  </property>
  <property fmtid="{D5CDD505-2E9C-101B-9397-08002B2CF9AE}" pid="4" name="ContentTypeId">
    <vt:lpwstr>0x0101006943D5C737072B4697545CB87E1F7F80</vt:lpwstr>
  </property>
  <property fmtid="{D5CDD505-2E9C-101B-9397-08002B2CF9AE}" pid="5" name="ArticulateGUID">
    <vt:lpwstr>A606652A-9394-40EC-9497-FAA234557B2B</vt:lpwstr>
  </property>
  <property fmtid="{D5CDD505-2E9C-101B-9397-08002B2CF9AE}" pid="6" name="ArticulateProjectFull">
    <vt:lpwstr>C:\Users\popik\Desktop\MTRUST_DOC\PREZENTACIE\mtrust_WHY_v3b.ppta</vt:lpwstr>
  </property>
</Properties>
</file>