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96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96.xml.rels" ContentType="application/vnd.openxmlformats-package.relationships+xml"/>
  <Override PartName="/ppt/slideLayouts/_rels/slideLayout91.xml.rels" ContentType="application/vnd.openxmlformats-package.relationships+xml"/>
  <Override PartName="/ppt/slideLayouts/_rels/slideLayout89.xml.rels" ContentType="application/vnd.openxmlformats-package.relationships+xml"/>
  <Override PartName="/ppt/slideLayouts/_rels/slideLayout88.xml.rels" ContentType="application/vnd.openxmlformats-package.relationships+xml"/>
  <Override PartName="/ppt/slideLayouts/_rels/slideLayout87.xml.rels" ContentType="application/vnd.openxmlformats-package.relationships+xml"/>
  <Override PartName="/ppt/slideLayouts/_rels/slideLayout86.xml.rels" ContentType="application/vnd.openxmlformats-package.relationships+xml"/>
  <Override PartName="/ppt/slideLayouts/_rels/slideLayout85.xml.rels" ContentType="application/vnd.openxmlformats-package.relationships+xml"/>
  <Override PartName="/ppt/slideLayouts/_rels/slideLayout84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95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94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93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9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7.xml.rels" ContentType="application/vnd.openxmlformats-package.relationships+xml"/>
  <Override PartName="/ppt/slideLayouts/slideLayout5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6.xml" ContentType="application/vnd.openxmlformats-officedocument.presentationml.slideLayout+xml"/>
  <Override PartName="/ppt/media/image32.png" ContentType="image/png"/>
  <Override PartName="/ppt/media/image31.png" ContentType="image/png"/>
  <Override PartName="/ppt/media/image27.png" ContentType="image/png"/>
  <Override PartName="/ppt/media/image24.png" ContentType="image/png"/>
  <Override PartName="/ppt/media/image23.png" ContentType="image/png"/>
  <Override PartName="/ppt/media/image17.png" ContentType="image/png"/>
  <Override PartName="/ppt/media/image22.wmf" ContentType="image/x-wmf"/>
  <Override PartName="/ppt/media/image21.png" ContentType="image/png"/>
  <Override PartName="/ppt/media/image19.wmf" ContentType="image/x-wmf"/>
  <Override PartName="/ppt/media/image7.wmf" ContentType="image/x-wmf"/>
  <Override PartName="/ppt/media/image20.png" ContentType="image/png"/>
  <Override PartName="/ppt/media/image18.png" ContentType="image/png"/>
  <Override PartName="/ppt/media/image15.png" ContentType="image/png"/>
  <Override PartName="/ppt/media/image8.png" ContentType="image/png"/>
  <Override PartName="/ppt/media/image16.wmf" ContentType="image/x-wmf"/>
  <Override PartName="/ppt/media/image14.png" ContentType="image/png"/>
  <Override PartName="/ppt/media/image12.png" ContentType="image/png"/>
  <Override PartName="/ppt/media/image28.png" ContentType="image/png"/>
  <Override PartName="/ppt/media/image5.png" ContentType="image/png"/>
  <Override PartName="/ppt/media/image13.wmf" ContentType="image/x-wmf"/>
  <Override PartName="/ppt/media/image11.png" ContentType="image/png"/>
  <Override PartName="/ppt/media/image25.png" ContentType="image/png"/>
  <Override PartName="/ppt/media/image2.png" ContentType="image/png"/>
  <Override PartName="/ppt/media/image30.png" ContentType="image/png"/>
  <Override PartName="/ppt/media/image10.wmf" ContentType="image/x-wmf"/>
  <Override PartName="/ppt/media/image9.png" ContentType="image/png"/>
  <Override PartName="/ppt/media/image29.png" ContentType="image/png"/>
  <Override PartName="/ppt/media/image6.png" ContentType="image/png"/>
  <Override PartName="/ppt/media/image26.png" ContentType="image/png"/>
  <Override PartName="/ppt/media/image3.png" ContentType="image/png"/>
  <Override PartName="/ppt/media/image4.wmf" ContentType="image/x-wmf"/>
  <Override PartName="/ppt/media/image1.wmf" ContentType="image/x-wmf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  <p:sldMasterId id="2147483739" r:id="rId9"/>
  </p:sld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</p:sldIdLst>
  <p:sldSz cx="9144000" cy="5143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slide" Target="slides/slide8.xml"/><Relationship Id="rId18" Type="http://schemas.openxmlformats.org/officeDocument/2006/relationships/slide" Target="slides/slide9.xml"/><Relationship Id="rId19" Type="http://schemas.openxmlformats.org/officeDocument/2006/relationships/slide" Target="slides/slide10.xml"/><Relationship Id="rId20" Type="http://schemas.openxmlformats.org/officeDocument/2006/relationships/slide" Target="slides/slide11.xml"/><Relationship Id="rId21" Type="http://schemas.openxmlformats.org/officeDocument/2006/relationships/slide" Target="slides/slide12.xml"/><Relationship Id="rId22" Type="http://schemas.openxmlformats.org/officeDocument/2006/relationships/slide" Target="slides/slide13.xml"/><Relationship Id="rId23" Type="http://schemas.openxmlformats.org/officeDocument/2006/relationships/slide" Target="slides/slide14.xml"/><Relationship Id="rId24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14.png"/><Relationship Id="rId3" Type="http://schemas.openxmlformats.org/officeDocument/2006/relationships/image" Target="../media/image15.png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17.png"/><Relationship Id="rId3" Type="http://schemas.openxmlformats.org/officeDocument/2006/relationships/image" Target="../media/image18.png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20.png"/><Relationship Id="rId3" Type="http://schemas.openxmlformats.org/officeDocument/2006/relationships/image" Target="../media/image21.png"/>
</Relationships>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23.png"/><Relationship Id="rId3" Type="http://schemas.openxmlformats.org/officeDocument/2006/relationships/image" Target="../media/image24.png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3" name="" descr="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74" name="" descr=""/>
          <p:cNvPicPr/>
          <p:nvPr/>
        </p:nvPicPr>
        <p:blipFill>
          <a:blip r:embed="rId3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0" name="" descr="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111" name="" descr=""/>
          <p:cNvPicPr/>
          <p:nvPr/>
        </p:nvPicPr>
        <p:blipFill>
          <a:blip r:embed="rId3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6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2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3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47" name="" descr="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148" name="" descr=""/>
          <p:cNvPicPr/>
          <p:nvPr/>
        </p:nvPicPr>
        <p:blipFill>
          <a:blip r:embed="rId3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84" name="" descr="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185" name="" descr=""/>
          <p:cNvPicPr/>
          <p:nvPr/>
        </p:nvPicPr>
        <p:blipFill>
          <a:blip r:embed="rId3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0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0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1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0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9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2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5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6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7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0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21" name="" descr="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222" name="" descr=""/>
          <p:cNvPicPr/>
          <p:nvPr/>
        </p:nvPicPr>
        <p:blipFill>
          <a:blip r:embed="rId3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2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9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3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0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8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59" name="" descr="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260" name="" descr=""/>
          <p:cNvPicPr/>
          <p:nvPr/>
        </p:nvPicPr>
        <p:blipFill>
          <a:blip r:embed="rId3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8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8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68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8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9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8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79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3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6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7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0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9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5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9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8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299" name="" descr="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00" name="" descr=""/>
          <p:cNvPicPr/>
          <p:nvPr/>
        </p:nvPicPr>
        <p:blipFill>
          <a:blip r:embed="rId3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wmf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wmf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0.wmf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3.wmf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6.wmf"/><Relationship Id="rId3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5.xml"/><Relationship Id="rId8" Type="http://schemas.openxmlformats.org/officeDocument/2006/relationships/slideLayout" Target="../slideLayouts/slideLayout66.xml"/><Relationship Id="rId9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1.xml"/><Relationship Id="rId14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9.wmf"/><Relationship Id="rId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5.xml"/><Relationship Id="rId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78.xml"/><Relationship Id="rId9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22.wmf"/><Relationship Id="rId3" Type="http://schemas.openxmlformats.org/officeDocument/2006/relationships/slideLayout" Target="../slideLayouts/slideLayout85.xml"/><Relationship Id="rId4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7.xml"/><Relationship Id="rId6" Type="http://schemas.openxmlformats.org/officeDocument/2006/relationships/slideLayout" Target="../slideLayouts/slideLayout88.xml"/><Relationship Id="rId7" Type="http://schemas.openxmlformats.org/officeDocument/2006/relationships/slideLayout" Target="../slideLayouts/slideLayout89.xml"/><Relationship Id="rId8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9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"/>
          <p:cNvPicPr/>
          <p:nvPr/>
        </p:nvPicPr>
        <p:blipFill>
          <a:blip r:embed="rId2"/>
          <a:stretch/>
        </p:blipFill>
        <p:spPr>
          <a:xfrm>
            <a:off x="0" y="0"/>
            <a:ext cx="9142200" cy="514188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Kliknúť na úpravu formátu textu titulku</a:t>
            </a:r>
            <a:endParaRPr/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Kliknúť na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Tretia úroveň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Štvrtá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Piata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Šiesta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Siedma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d6003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13" descr=""/>
          <p:cNvPicPr/>
          <p:nvPr/>
        </p:nvPicPr>
        <p:blipFill>
          <a:blip r:embed="rId2"/>
          <a:stretch/>
        </p:blipFill>
        <p:spPr>
          <a:xfrm>
            <a:off x="0" y="0"/>
            <a:ext cx="9142200" cy="5141880"/>
          </a:xfrm>
          <a:prstGeom prst="rect">
            <a:avLst/>
          </a:prstGeom>
          <a:ln>
            <a:noFill/>
          </a:ln>
        </p:spPr>
      </p:pic>
      <p:sp>
        <p:nvSpPr>
          <p:cNvPr id="38" name="CustomShape 1"/>
          <p:cNvSpPr/>
          <p:nvPr/>
        </p:nvSpPr>
        <p:spPr>
          <a:xfrm>
            <a:off x="10073520" y="1674000"/>
            <a:ext cx="182880" cy="36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9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Kliknúť na úpravu formátu textu titulku</a:t>
            </a:r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Kliknúť na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Tretia úroveň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Štvrtá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Piata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Šiesta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Siedma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3" descr=""/>
          <p:cNvPicPr/>
          <p:nvPr/>
        </p:nvPicPr>
        <p:blipFill>
          <a:blip r:embed="rId2"/>
          <a:stretch/>
        </p:blipFill>
        <p:spPr>
          <a:xfrm>
            <a:off x="0" y="0"/>
            <a:ext cx="9142200" cy="5141880"/>
          </a:xfrm>
          <a:prstGeom prst="rect">
            <a:avLst/>
          </a:prstGeom>
          <a:ln>
            <a:noFill/>
          </a:ln>
        </p:spPr>
      </p:pic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Kliknúť na úpravu formátu textu titulku</a:t>
            </a:r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Kliknúť na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Tretia úroveň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Štvrtá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Piata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Šiesta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Siedma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4" descr=""/>
          <p:cNvPicPr/>
          <p:nvPr/>
        </p:nvPicPr>
        <p:blipFill>
          <a:blip r:embed="rId2"/>
          <a:stretch/>
        </p:blipFill>
        <p:spPr>
          <a:xfrm>
            <a:off x="0" y="0"/>
            <a:ext cx="9142200" cy="5141880"/>
          </a:xfrm>
          <a:prstGeom prst="rect">
            <a:avLst/>
          </a:prstGeom>
          <a:ln>
            <a:noFill/>
          </a:ln>
        </p:spPr>
      </p:pic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Kliknúť na úpravu formátu textu titulku</a:t>
            </a:r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Kliknúť na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Tretia úroveň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Štvrtá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Piata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Šiesta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Siedma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Picture 7" descr=""/>
          <p:cNvPicPr/>
          <p:nvPr/>
        </p:nvPicPr>
        <p:blipFill>
          <a:blip r:embed="rId2"/>
          <a:stretch/>
        </p:blipFill>
        <p:spPr>
          <a:xfrm>
            <a:off x="238320" y="249480"/>
            <a:ext cx="694800" cy="845640"/>
          </a:xfrm>
          <a:prstGeom prst="rect">
            <a:avLst/>
          </a:prstGeom>
          <a:ln>
            <a:noFill/>
          </a:ln>
        </p:spPr>
      </p:pic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Kliknúť na úpravu formátu textu titulku</a:t>
            </a:r>
            <a:endParaRPr/>
          </a:p>
        </p:txBody>
      </p:sp>
      <p:sp>
        <p:nvSpPr>
          <p:cNvPr id="15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Kliknúť na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Tretia úroveň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Štvrtá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Piata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Šiesta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Siedma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" name="Picture 4" descr=""/>
          <p:cNvPicPr/>
          <p:nvPr/>
        </p:nvPicPr>
        <p:blipFill>
          <a:blip r:embed="rId2"/>
          <a:stretch/>
        </p:blipFill>
        <p:spPr>
          <a:xfrm>
            <a:off x="0" y="0"/>
            <a:ext cx="9142200" cy="5141880"/>
          </a:xfrm>
          <a:prstGeom prst="rect">
            <a:avLst/>
          </a:prstGeom>
          <a:ln>
            <a:noFill/>
          </a:ln>
        </p:spPr>
      </p:pic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Kliknúť na úpravu formátu textu titulku</a:t>
            </a:r>
            <a:endParaRPr/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Kliknúť na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Tretia úroveň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Štvrtá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Piata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Šiesta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Siedma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Picture 3" descr=""/>
          <p:cNvPicPr/>
          <p:nvPr/>
        </p:nvPicPr>
        <p:blipFill>
          <a:blip r:embed="rId2"/>
          <a:stretch/>
        </p:blipFill>
        <p:spPr>
          <a:xfrm>
            <a:off x="0" y="0"/>
            <a:ext cx="9142200" cy="5148720"/>
          </a:xfrm>
          <a:prstGeom prst="rect">
            <a:avLst/>
          </a:prstGeom>
          <a:ln>
            <a:noFill/>
          </a:ln>
        </p:spPr>
      </p:pic>
      <p:sp>
        <p:nvSpPr>
          <p:cNvPr id="224" name="CustomShape 1"/>
          <p:cNvSpPr/>
          <p:nvPr/>
        </p:nvSpPr>
        <p:spPr>
          <a:xfrm>
            <a:off x="3476520" y="2262960"/>
            <a:ext cx="2314800" cy="69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sk-SK" sz="4000" strike="noStrike">
                <a:solidFill>
                  <a:srgbClr val="ffffff"/>
                </a:solidFill>
                <a:latin typeface="Calibri"/>
                <a:ea typeface="DejaVu Sans"/>
              </a:rPr>
              <a:t>Ďakujeme</a:t>
            </a:r>
            <a:endParaRPr/>
          </a:p>
        </p:txBody>
      </p:sp>
      <p:sp>
        <p:nvSpPr>
          <p:cNvPr id="225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Kliknúť na úpravu formátu textu titulku</a:t>
            </a:r>
            <a:endParaRPr/>
          </a:p>
        </p:txBody>
      </p:sp>
      <p:sp>
        <p:nvSpPr>
          <p:cNvPr id="226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Kliknúť na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Tretia úroveň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Štvrtá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Piata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Šiesta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Siedma úroveň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Picture 3" descr=""/>
          <p:cNvPicPr/>
          <p:nvPr/>
        </p:nvPicPr>
        <p:blipFill>
          <a:blip r:embed="rId2"/>
          <a:stretch/>
        </p:blipFill>
        <p:spPr>
          <a:xfrm>
            <a:off x="0" y="0"/>
            <a:ext cx="9142200" cy="5141880"/>
          </a:xfrm>
          <a:prstGeom prst="rect">
            <a:avLst/>
          </a:prstGeom>
          <a:ln>
            <a:noFill/>
          </a:ln>
        </p:spPr>
      </p:pic>
      <p:sp>
        <p:nvSpPr>
          <p:cNvPr id="26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Arial"/>
              </a:rPr>
              <a:t>Kliknúť na úpravu formátu textu titulku</a:t>
            </a:r>
            <a:endParaRPr/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Kliknúť na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Tretia úroveň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Štvrtá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Piata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Šiesta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Siedma úroveň</a:t>
            </a:r>
            <a:endParaRPr/>
          </a:p>
        </p:txBody>
      </p:sp>
      <p:sp>
        <p:nvSpPr>
          <p:cNvPr id="264" name="PlaceHolder 3"/>
          <p:cNvSpPr>
            <a:spLocks noGrp="1"/>
          </p:cNvSpPr>
          <p:nvPr>
            <p:ph type="dt"/>
          </p:nvPr>
        </p:nvSpPr>
        <p:spPr>
          <a:xfrm>
            <a:off x="457200" y="4685760"/>
            <a:ext cx="2130120" cy="354240"/>
          </a:xfrm>
          <a:prstGeom prst="rect">
            <a:avLst/>
          </a:prstGeom>
        </p:spPr>
        <p:txBody>
          <a:bodyPr lIns="0" rIns="0" tIns="0" bIns="0"/>
          <a:p>
            <a:r>
              <a:rPr lang="sk-SK" sz="1400">
                <a:latin typeface="Times New Roman"/>
              </a:rPr>
              <a:t>&lt;dátum/čas&gt;</a:t>
            </a:r>
            <a:endParaRPr/>
          </a:p>
        </p:txBody>
      </p:sp>
      <p:sp>
        <p:nvSpPr>
          <p:cNvPr id="265" name="PlaceHolder 4"/>
          <p:cNvSpPr>
            <a:spLocks noGrp="1"/>
          </p:cNvSpPr>
          <p:nvPr>
            <p:ph type="ftr"/>
          </p:nvPr>
        </p:nvSpPr>
        <p:spPr>
          <a:xfrm>
            <a:off x="3126960" y="4685760"/>
            <a:ext cx="2898000" cy="35424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sk-SK" sz="1400">
                <a:latin typeface="Times New Roman"/>
              </a:rPr>
              <a:t>&lt;päta&gt;</a:t>
            </a:r>
            <a:endParaRPr/>
          </a:p>
        </p:txBody>
      </p:sp>
      <p:sp>
        <p:nvSpPr>
          <p:cNvPr id="266" name="PlaceHolder 5"/>
          <p:cNvSpPr>
            <a:spLocks noGrp="1"/>
          </p:cNvSpPr>
          <p:nvPr>
            <p:ph type="sldNum"/>
          </p:nvPr>
        </p:nvSpPr>
        <p:spPr>
          <a:xfrm>
            <a:off x="6555960" y="4685760"/>
            <a:ext cx="2130120" cy="354240"/>
          </a:xfrm>
          <a:prstGeom prst="rect">
            <a:avLst/>
          </a:prstGeom>
        </p:spPr>
        <p:txBody>
          <a:bodyPr lIns="0" rIns="0" tIns="0" bIns="0"/>
          <a:p>
            <a:pPr algn="r"/>
            <a:fld id="{D4950142-9438-465A-B381-1648ACF5F860}" type="slidenum">
              <a:rPr lang="sk-SK" sz="1400">
                <a:latin typeface="Times New Roman"/>
              </a:rPr>
              <a:t>&lt;číslo&gt;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29.png"/><Relationship Id="rId2" Type="http://schemas.openxmlformats.org/officeDocument/2006/relationships/slideLayout" Target="../slideLayouts/slideLayout49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30.png"/><Relationship Id="rId2" Type="http://schemas.openxmlformats.org/officeDocument/2006/relationships/slideLayout" Target="../slideLayouts/slideLayout49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31.png"/><Relationship Id="rId2" Type="http://schemas.openxmlformats.org/officeDocument/2006/relationships/slideLayout" Target="../slideLayouts/slideLayout49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32.png"/><Relationship Id="rId2" Type="http://schemas.openxmlformats.org/officeDocument/2006/relationships/slideLayout" Target="../slideLayouts/slideLayout49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8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slideLayout" Target="../slideLayouts/slideLayout49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26.png"/><Relationship Id="rId2" Type="http://schemas.openxmlformats.org/officeDocument/2006/relationships/slideLayout" Target="../slideLayouts/slideLayout49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slideLayout" Target="../slideLayouts/slideLayout49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28.png"/><Relationship Id="rId2" Type="http://schemas.openxmlformats.org/officeDocument/2006/relationships/slideLayout" Target="../slideLayouts/slideLayout4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" name="Content Placeholder 5" descr=""/>
          <p:cNvPicPr/>
          <p:nvPr/>
        </p:nvPicPr>
        <p:blipFill>
          <a:blip r:embed="rId1"/>
          <a:srcRect l="0" t="2107" r="0" b="2107"/>
          <a:stretch/>
        </p:blipFill>
        <p:spPr>
          <a:xfrm>
            <a:off x="0" y="0"/>
            <a:ext cx="9142200" cy="5154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CustomShape 1"/>
          <p:cNvSpPr/>
          <p:nvPr/>
        </p:nvSpPr>
        <p:spPr>
          <a:xfrm>
            <a:off x="1137240" y="441360"/>
            <a:ext cx="7358400" cy="9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4000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/>
          </a:p>
        </p:txBody>
      </p:sp>
      <p:pic>
        <p:nvPicPr>
          <p:cNvPr id="319" name="Content Placeholder 2" descr=""/>
          <p:cNvPicPr/>
          <p:nvPr/>
        </p:nvPicPr>
        <p:blipFill>
          <a:blip r:embed="rId1"/>
          <a:srcRect l="17523" t="0" r="17523" b="0"/>
          <a:stretch/>
        </p:blipFill>
        <p:spPr>
          <a:xfrm>
            <a:off x="1137240" y="1200240"/>
            <a:ext cx="7358400" cy="3392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CustomShape 1"/>
          <p:cNvSpPr/>
          <p:nvPr/>
        </p:nvSpPr>
        <p:spPr>
          <a:xfrm>
            <a:off x="1137240" y="441360"/>
            <a:ext cx="7358400" cy="9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4000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/>
          </a:p>
        </p:txBody>
      </p:sp>
      <p:sp>
        <p:nvSpPr>
          <p:cNvPr id="321" name="CustomShape 2"/>
          <p:cNvSpPr/>
          <p:nvPr/>
        </p:nvSpPr>
        <p:spPr>
          <a:xfrm>
            <a:off x="1137240" y="1200240"/>
            <a:ext cx="7358400" cy="339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22" name="Picture 10" descr=""/>
          <p:cNvPicPr/>
          <p:nvPr/>
        </p:nvPicPr>
        <p:blipFill>
          <a:blip r:embed="rId1"/>
          <a:stretch/>
        </p:blipFill>
        <p:spPr>
          <a:xfrm>
            <a:off x="0" y="1041480"/>
            <a:ext cx="9142200" cy="3046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CustomShape 1"/>
          <p:cNvSpPr/>
          <p:nvPr/>
        </p:nvSpPr>
        <p:spPr>
          <a:xfrm>
            <a:off x="0" y="1359000"/>
            <a:ext cx="9231120" cy="378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4000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/>
          </a:p>
        </p:txBody>
      </p:sp>
      <p:sp>
        <p:nvSpPr>
          <p:cNvPr id="324" name="CustomShape 2"/>
          <p:cNvSpPr/>
          <p:nvPr/>
        </p:nvSpPr>
        <p:spPr>
          <a:xfrm>
            <a:off x="1137240" y="1200240"/>
            <a:ext cx="7358400" cy="339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25" name="Picture 2" descr=""/>
          <p:cNvPicPr/>
          <p:nvPr/>
        </p:nvPicPr>
        <p:blipFill>
          <a:blip r:embed="rId1"/>
          <a:stretch/>
        </p:blipFill>
        <p:spPr>
          <a:xfrm>
            <a:off x="1689120" y="1447920"/>
            <a:ext cx="5763960" cy="3516120"/>
          </a:xfrm>
          <a:prstGeom prst="rect">
            <a:avLst/>
          </a:prstGeom>
          <a:ln>
            <a:noFill/>
          </a:ln>
        </p:spPr>
      </p:pic>
      <p:sp>
        <p:nvSpPr>
          <p:cNvPr id="326" name="CustomShape 3"/>
          <p:cNvSpPr/>
          <p:nvPr/>
        </p:nvSpPr>
        <p:spPr>
          <a:xfrm>
            <a:off x="2095560" y="546120"/>
            <a:ext cx="4964040" cy="63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3600" strike="noStrike">
                <a:solidFill>
                  <a:srgbClr val="000000"/>
                </a:solidFill>
                <a:latin typeface="Calibri"/>
                <a:ea typeface="DejaVu Sans"/>
              </a:rPr>
              <a:t>Admin, SMS, API, Email </a:t>
            </a:r>
            <a:endParaRPr/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CustomShape 1"/>
          <p:cNvSpPr/>
          <p:nvPr/>
        </p:nvSpPr>
        <p:spPr>
          <a:xfrm>
            <a:off x="1137240" y="441360"/>
            <a:ext cx="7358400" cy="9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sk-SK" sz="4000" strike="noStrike">
                <a:solidFill>
                  <a:srgbClr val="ffffff"/>
                </a:solidFill>
                <a:latin typeface="Calibri"/>
                <a:ea typeface="DejaVu Sans"/>
              </a:rPr>
              <a:t>Prečo Besteron</a:t>
            </a:r>
            <a:endParaRPr/>
          </a:p>
        </p:txBody>
      </p:sp>
      <p:sp>
        <p:nvSpPr>
          <p:cNvPr id="328" name="CustomShape 2"/>
          <p:cNvSpPr/>
          <p:nvPr/>
        </p:nvSpPr>
        <p:spPr>
          <a:xfrm>
            <a:off x="1137240" y="1780920"/>
            <a:ext cx="7358400" cy="3392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rýchlosť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bezpečnosť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bez nutnosti zakladať virtuálne účty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známe prostredie internetbankingu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individuálny prístup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CustomShape 1"/>
          <p:cNvSpPr/>
          <p:nvPr/>
        </p:nvSpPr>
        <p:spPr>
          <a:xfrm>
            <a:off x="432000" y="695520"/>
            <a:ext cx="8063640" cy="1320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4000" strike="noStrike">
                <a:solidFill>
                  <a:srgbClr val="ffffff"/>
                </a:solidFill>
                <a:latin typeface="Calibri"/>
                <a:ea typeface="DejaVu Sans"/>
              </a:rPr>
              <a:t>Prečo sme začali vyvíjať službu Besteron</a:t>
            </a:r>
            <a:endParaRPr/>
          </a:p>
        </p:txBody>
      </p:sp>
      <p:sp>
        <p:nvSpPr>
          <p:cNvPr id="302" name="CustomShape 2"/>
          <p:cNvSpPr/>
          <p:nvPr/>
        </p:nvSpPr>
        <p:spPr>
          <a:xfrm>
            <a:off x="1137240" y="2565360"/>
            <a:ext cx="7358400" cy="202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vysoká administratívna záťaž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meškajúce objednávky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zvýšenie komfortu platenia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ustomShape 1"/>
          <p:cNvSpPr/>
          <p:nvPr/>
        </p:nvSpPr>
        <p:spPr>
          <a:xfrm>
            <a:off x="1137240" y="441360"/>
            <a:ext cx="7359120" cy="97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4000" strike="noStrike">
                <a:solidFill>
                  <a:srgbClr val="ffffff"/>
                </a:solidFill>
                <a:latin typeface="Calibri"/>
                <a:ea typeface="DejaVu Sans"/>
              </a:rPr>
              <a:t>Prevod VS Dobierka</a:t>
            </a:r>
            <a:endParaRPr/>
          </a:p>
        </p:txBody>
      </p:sp>
      <p:sp>
        <p:nvSpPr>
          <p:cNvPr id="304" name="CustomShape 2"/>
          <p:cNvSpPr/>
          <p:nvPr/>
        </p:nvSpPr>
        <p:spPr>
          <a:xfrm>
            <a:off x="1137240" y="864000"/>
            <a:ext cx="7359120" cy="3096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väčší komfort pre eshop aj zákazníka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zvýšená konverzia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menej zrušených objednávok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>
            <a:off x="1137240" y="441360"/>
            <a:ext cx="7358400" cy="9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4000" strike="noStrike">
                <a:solidFill>
                  <a:srgbClr val="ffffff"/>
                </a:solidFill>
                <a:latin typeface="Calibri"/>
                <a:ea typeface="DejaVu Sans"/>
              </a:rPr>
              <a:t>Trendy v platení online</a:t>
            </a:r>
            <a:endParaRPr/>
          </a:p>
        </p:txBody>
      </p:sp>
      <p:sp>
        <p:nvSpPr>
          <p:cNvPr id="306" name="CustomShape 2"/>
          <p:cNvSpPr/>
          <p:nvPr/>
        </p:nvSpPr>
        <p:spPr>
          <a:xfrm>
            <a:off x="1137240" y="1320840"/>
            <a:ext cx="7358400" cy="3272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rastie obľúbenosť online platieb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zvyšuje sa dôvera  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boom platobných brán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dobierka na ústupe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CustomShape 1"/>
          <p:cNvSpPr/>
          <p:nvPr/>
        </p:nvSpPr>
        <p:spPr>
          <a:xfrm>
            <a:off x="1137240" y="441360"/>
            <a:ext cx="7358400" cy="9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sk-SK" sz="4000" strike="noStrike">
                <a:solidFill>
                  <a:srgbClr val="ffffff"/>
                </a:solidFill>
                <a:latin typeface="Calibri"/>
                <a:ea typeface="DejaVu Sans"/>
              </a:rPr>
              <a:t>Ako má vyzerať platobná brána 21 storočia?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08" name="CustomShape 2"/>
          <p:cNvSpPr/>
          <p:nvPr/>
        </p:nvSpPr>
        <p:spPr>
          <a:xfrm>
            <a:off x="1152000" y="2160000"/>
            <a:ext cx="7343640" cy="243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vysoké zabezpečenie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jednoduchá integrácia, webové rozhranie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bez nutnosti zakladať virtuálne účty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lang="sk-SK" sz="3200" strike="noStrike">
                <a:solidFill>
                  <a:srgbClr val="ffffff"/>
                </a:solidFill>
                <a:latin typeface="Calibri"/>
                <a:ea typeface="DejaVu Sans"/>
              </a:rPr>
              <a:t>rýchlosť platieb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>
            <a:off x="1137240" y="441360"/>
            <a:ext cx="7358400" cy="9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4000" strike="noStrike">
                <a:solidFill>
                  <a:srgbClr val="000000"/>
                </a:solidFill>
                <a:latin typeface="Calibri"/>
                <a:ea typeface="DejaVu Sans"/>
              </a:rPr>
              <a:t>Čo je Besteron</a:t>
            </a:r>
            <a:endParaRPr/>
          </a:p>
        </p:txBody>
      </p:sp>
      <p:pic>
        <p:nvPicPr>
          <p:cNvPr id="310" name="Content Placeholder 4" descr=""/>
          <p:cNvPicPr/>
          <p:nvPr/>
        </p:nvPicPr>
        <p:blipFill>
          <a:blip r:embed="rId1"/>
          <a:srcRect l="0" t="7789" r="0" b="7789"/>
          <a:stretch/>
        </p:blipFill>
        <p:spPr>
          <a:xfrm>
            <a:off x="1137240" y="1200240"/>
            <a:ext cx="7358400" cy="3392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ustomShape 1"/>
          <p:cNvSpPr/>
          <p:nvPr/>
        </p:nvSpPr>
        <p:spPr>
          <a:xfrm>
            <a:off x="1137240" y="441360"/>
            <a:ext cx="7358400" cy="9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4000" strike="noStrike">
                <a:solidFill>
                  <a:srgbClr val="000000"/>
                </a:solidFill>
                <a:latin typeface="Calibri"/>
                <a:ea typeface="DejaVu Sans"/>
              </a:rPr>
              <a:t>Čo je Besteron</a:t>
            </a:r>
            <a:endParaRPr/>
          </a:p>
        </p:txBody>
      </p:sp>
      <p:pic>
        <p:nvPicPr>
          <p:cNvPr id="312" name="Content Placeholder 6" descr=""/>
          <p:cNvPicPr/>
          <p:nvPr/>
        </p:nvPicPr>
        <p:blipFill>
          <a:blip r:embed="rId1"/>
          <a:srcRect l="0" t="5880" r="0" b="5880"/>
          <a:stretch/>
        </p:blipFill>
        <p:spPr>
          <a:xfrm>
            <a:off x="0" y="0"/>
            <a:ext cx="9231120" cy="5141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CustomShape 1"/>
          <p:cNvSpPr/>
          <p:nvPr/>
        </p:nvSpPr>
        <p:spPr>
          <a:xfrm>
            <a:off x="1137240" y="441360"/>
            <a:ext cx="7358400" cy="9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sk-SK" sz="4000" strike="noStrike">
                <a:solidFill>
                  <a:srgbClr val="000000"/>
                </a:solidFill>
                <a:latin typeface="Calibri"/>
                <a:ea typeface="DejaVu Sans"/>
              </a:rPr>
              <a:t>Čo je Besteron</a:t>
            </a:r>
            <a:endParaRPr/>
          </a:p>
        </p:txBody>
      </p:sp>
      <p:pic>
        <p:nvPicPr>
          <p:cNvPr id="314" name="Content Placeholder 3" descr=""/>
          <p:cNvPicPr/>
          <p:nvPr/>
        </p:nvPicPr>
        <p:blipFill>
          <a:blip r:embed="rId1"/>
          <a:srcRect l="0" t="2258" r="0" b="2258"/>
          <a:stretch/>
        </p:blipFill>
        <p:spPr>
          <a:xfrm>
            <a:off x="0" y="0"/>
            <a:ext cx="9142200" cy="5141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ustomShape 1"/>
          <p:cNvSpPr/>
          <p:nvPr/>
        </p:nvSpPr>
        <p:spPr>
          <a:xfrm>
            <a:off x="1137240" y="441360"/>
            <a:ext cx="7358400" cy="9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16" name="Content Placeholder 4" descr=""/>
          <p:cNvPicPr/>
          <p:nvPr/>
        </p:nvPicPr>
        <p:blipFill>
          <a:blip r:embed="rId1"/>
          <a:srcRect l="0" t="3218" r="0" b="3218"/>
          <a:stretch/>
        </p:blipFill>
        <p:spPr>
          <a:xfrm>
            <a:off x="0" y="0"/>
            <a:ext cx="9142200" cy="51418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4757</TotalTime>
  <Application>LibreOffice/4.4.0.3$Windows_x86 LibreOffice_project/de093506bcdc5fafd9023ee680b8c60e3e0645d7</Application>
  <Paragraphs>40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2014-10-01T08:22:21Z</dcterms:created>
  <dc:creator>ado</dc:creator>
  <dc:language>sk-SK</dc:language>
  <dcterms:modified xsi:type="dcterms:W3CDTF">2015-04-15T17:18:10Z</dcterms:modified>
  <cp:revision>43</cp:revision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(16:9)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17</vt:i4>
  </property>
</Properties>
</file>