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95" r:id="rId4"/>
    <p:sldId id="294" r:id="rId5"/>
    <p:sldId id="296" r:id="rId6"/>
    <p:sldId id="283" r:id="rId7"/>
    <p:sldId id="290" r:id="rId8"/>
    <p:sldId id="284" r:id="rId9"/>
    <p:sldId id="304" r:id="rId10"/>
    <p:sldId id="305" r:id="rId11"/>
    <p:sldId id="308" r:id="rId12"/>
    <p:sldId id="307" r:id="rId13"/>
    <p:sldId id="306" r:id="rId14"/>
    <p:sldId id="298" r:id="rId15"/>
    <p:sldId id="301" r:id="rId16"/>
    <p:sldId id="310" r:id="rId17"/>
    <p:sldId id="299" r:id="rId18"/>
    <p:sldId id="300" r:id="rId19"/>
    <p:sldId id="285" r:id="rId20"/>
    <p:sldId id="311" r:id="rId21"/>
    <p:sldId id="312" r:id="rId22"/>
    <p:sldId id="309" r:id="rId23"/>
    <p:sldId id="297" r:id="rId24"/>
  </p:sldIdLst>
  <p:sldSz cx="9906000" cy="6858000" type="A4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72B2"/>
    <a:srgbClr val="0085C3"/>
    <a:srgbClr val="50BB75"/>
    <a:srgbClr val="FFD65D"/>
    <a:srgbClr val="FAAA6A"/>
    <a:srgbClr val="808080"/>
    <a:srgbClr val="C0C0C0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015" autoAdjust="0"/>
    <p:restoredTop sz="78349" autoAdjust="0"/>
  </p:normalViewPr>
  <p:slideViewPr>
    <p:cSldViewPr snapToGrid="0">
      <p:cViewPr varScale="1">
        <p:scale>
          <a:sx n="71" d="100"/>
          <a:sy n="71" d="100"/>
        </p:scale>
        <p:origin x="-1296" y="-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k-SK"/>
  <c:chart>
    <c:autoTitleDeleted val="1"/>
    <c:plotArea>
      <c:layout>
        <c:manualLayout>
          <c:layoutTarget val="inner"/>
          <c:xMode val="edge"/>
          <c:yMode val="edge"/>
          <c:x val="0.4843620078639243"/>
          <c:y val="1.8414688079998381E-2"/>
          <c:w val="0.5098635515605825"/>
          <c:h val="0.96441281138790036"/>
        </c:manualLayout>
      </c:layout>
      <c:barChart>
        <c:barDir val="bar"/>
        <c:grouping val="clustered"/>
        <c:ser>
          <c:idx val="0"/>
          <c:order val="0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dLbls>
            <c:numFmt formatCode="0%" sourceLinked="0"/>
            <c:showVal val="1"/>
          </c:dLbls>
          <c:cat>
            <c:strRef>
              <c:f>Sheet1!$A$2:$A$12</c:f>
              <c:strCache>
                <c:ptCount val="10"/>
                <c:pt idx="0">
                  <c:v>Šetrí môj čas</c:v>
                </c:pt>
                <c:pt idx="1">
                  <c:v>Nemusím nosiť ťažké nákupy</c:v>
                </c:pt>
                <c:pt idx="2">
                  <c:v>Pomáha mi kontrolovať, koľko miniem</c:v>
                </c:pt>
                <c:pt idx="3">
                  <c:v>Pri nákupe nemusím brať so sebou deti</c:v>
                </c:pt>
                <c:pt idx="4">
                  <c:v>Nemám rád/rada nakupovanie v plných obchodoch</c:v>
                </c:pt>
                <c:pt idx="5">
                  <c:v>Nemám vlastné auto, nemám vodičské oprávnenie</c:v>
                </c:pt>
                <c:pt idx="6">
                  <c:v>Zdravotné problémy</c:v>
                </c:pt>
                <c:pt idx="7">
                  <c:v>Preferovaný obchod je ďaleko</c:v>
                </c:pt>
                <c:pt idx="8">
                  <c:v>Lokálny obchod nespĺňa moje potreby</c:v>
                </c:pt>
                <c:pt idx="9">
                  <c:v>Pomáha mi vyhnúť sa nezdravým potravinám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0"/>
                <c:pt idx="0">
                  <c:v>0.69000000000000061</c:v>
                </c:pt>
                <c:pt idx="1">
                  <c:v>0.5</c:v>
                </c:pt>
                <c:pt idx="2">
                  <c:v>0.38000000000000017</c:v>
                </c:pt>
                <c:pt idx="3">
                  <c:v>0.24000000000000007</c:v>
                </c:pt>
                <c:pt idx="4">
                  <c:v>0.21000000000000008</c:v>
                </c:pt>
                <c:pt idx="5">
                  <c:v>0.19000000000000009</c:v>
                </c:pt>
                <c:pt idx="6">
                  <c:v>0.16000000000000009</c:v>
                </c:pt>
                <c:pt idx="7">
                  <c:v>0.12000000000000002</c:v>
                </c:pt>
                <c:pt idx="8">
                  <c:v>0.11000000000000004</c:v>
                </c:pt>
                <c:pt idx="9">
                  <c:v>0.1</c:v>
                </c:pt>
              </c:numCache>
            </c:numRef>
          </c:val>
        </c:ser>
        <c:gapWidth val="70"/>
        <c:axId val="116776320"/>
        <c:axId val="116778112"/>
      </c:barChart>
      <c:catAx>
        <c:axId val="116776320"/>
        <c:scaling>
          <c:orientation val="maxMin"/>
        </c:scaling>
        <c:axPos val="l"/>
        <c:numFmt formatCode="General" sourceLinked="1"/>
        <c:tickLblPos val="low"/>
        <c:txPr>
          <a:bodyPr rot="0" vert="horz"/>
          <a:lstStyle/>
          <a:p>
            <a:pPr>
              <a:defRPr sz="1400"/>
            </a:pPr>
            <a:endParaRPr lang="sk-SK"/>
          </a:p>
        </c:txPr>
        <c:crossAx val="116778112"/>
        <c:crosses val="autoZero"/>
        <c:lblAlgn val="ctr"/>
        <c:lblOffset val="100"/>
        <c:tickLblSkip val="1"/>
        <c:tickMarkSkip val="1"/>
      </c:catAx>
      <c:valAx>
        <c:axId val="116778112"/>
        <c:scaling>
          <c:orientation val="minMax"/>
          <c:max val="1"/>
        </c:scaling>
        <c:axPos val="t"/>
        <c:numFmt formatCode="0%" sourceLinked="1"/>
        <c:majorTickMark val="none"/>
        <c:tickLblPos val="none"/>
        <c:crossAx val="116776320"/>
        <c:crosses val="autoZero"/>
        <c:crossBetween val="between"/>
        <c:majorUnit val="0.1"/>
        <c:minorUnit val="0.1"/>
      </c:valAx>
    </c:plotArea>
    <c:plotVisOnly val="1"/>
    <c:dispBlanksAs val="gap"/>
  </c:chart>
  <c:txPr>
    <a:bodyPr/>
    <a:lstStyle/>
    <a:p>
      <a:pPr>
        <a:defRPr sz="1800"/>
      </a:pPr>
      <a:endParaRPr lang="sk-SK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4A23DB-0276-4CAE-BE93-B85FB4E2027E}" type="doc">
      <dgm:prSet loTypeId="urn:microsoft.com/office/officeart/2005/8/layout/process1" loCatId="process" qsTypeId="urn:microsoft.com/office/officeart/2005/8/quickstyle/simple1" qsCatId="simple" csTypeId="urn:microsoft.com/office/officeart/2005/8/colors/accent1_5" csCatId="accent1" phldr="1"/>
      <dgm:spPr/>
    </dgm:pt>
    <dgm:pt modelId="{58D4D18B-E4EB-47F3-AB99-A772D7FB4323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sk-SK" sz="1600" dirty="0" smtClean="0"/>
            <a:t>Výber tovaru zákazníkom</a:t>
          </a:r>
          <a:endParaRPr lang="sk-SK" sz="1600" dirty="0"/>
        </a:p>
      </dgm:t>
    </dgm:pt>
    <dgm:pt modelId="{07AA2602-8451-4FF7-8BB0-2FD92F5E09EF}" type="parTrans" cxnId="{73699235-68B8-4DB4-99DF-DA4ED4BE7A18}">
      <dgm:prSet/>
      <dgm:spPr/>
      <dgm:t>
        <a:bodyPr/>
        <a:lstStyle/>
        <a:p>
          <a:pPr>
            <a:lnSpc>
              <a:spcPct val="150000"/>
            </a:lnSpc>
          </a:pPr>
          <a:endParaRPr lang="sk-SK" sz="1600"/>
        </a:p>
      </dgm:t>
    </dgm:pt>
    <dgm:pt modelId="{868C0E58-E603-47FE-9493-8307C87AA3F1}" type="sibTrans" cxnId="{73699235-68B8-4DB4-99DF-DA4ED4BE7A18}">
      <dgm:prSet custT="1"/>
      <dgm:spPr/>
      <dgm:t>
        <a:bodyPr/>
        <a:lstStyle/>
        <a:p>
          <a:pPr>
            <a:lnSpc>
              <a:spcPct val="150000"/>
            </a:lnSpc>
          </a:pPr>
          <a:endParaRPr lang="sk-SK" sz="1600"/>
        </a:p>
      </dgm:t>
    </dgm:pt>
    <dgm:pt modelId="{D6D2334C-E35C-49CD-82DD-8C8088F99D6D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sk-SK" sz="1600" dirty="0" smtClean="0"/>
            <a:t>Systémové spracovanie nákupného zoznamu</a:t>
          </a:r>
          <a:endParaRPr lang="sk-SK" sz="1600" dirty="0"/>
        </a:p>
      </dgm:t>
    </dgm:pt>
    <dgm:pt modelId="{59F359DB-1FDD-4698-AEC8-CDAA451FDB59}" type="parTrans" cxnId="{C22160EE-4D10-48B3-BFE2-0FFFB917587A}">
      <dgm:prSet/>
      <dgm:spPr/>
      <dgm:t>
        <a:bodyPr/>
        <a:lstStyle/>
        <a:p>
          <a:pPr>
            <a:lnSpc>
              <a:spcPct val="150000"/>
            </a:lnSpc>
          </a:pPr>
          <a:endParaRPr lang="sk-SK" sz="1600"/>
        </a:p>
      </dgm:t>
    </dgm:pt>
    <dgm:pt modelId="{C60CE1AE-C8D9-461F-9E8D-F4D8B5B3A95D}" type="sibTrans" cxnId="{C22160EE-4D10-48B3-BFE2-0FFFB917587A}">
      <dgm:prSet custT="1"/>
      <dgm:spPr/>
      <dgm:t>
        <a:bodyPr/>
        <a:lstStyle/>
        <a:p>
          <a:pPr>
            <a:lnSpc>
              <a:spcPct val="150000"/>
            </a:lnSpc>
          </a:pPr>
          <a:endParaRPr lang="sk-SK" sz="1600"/>
        </a:p>
      </dgm:t>
    </dgm:pt>
    <dgm:pt modelId="{83F9F4EE-32C5-4A92-BE20-10B5C2888C23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sk-SK" sz="1600" dirty="0" smtClean="0"/>
            <a:t>Príprava (</a:t>
          </a:r>
          <a:r>
            <a:rPr lang="sk-SK" sz="1600" dirty="0" err="1" smtClean="0"/>
            <a:t>pikovanie</a:t>
          </a:r>
          <a:r>
            <a:rPr lang="sk-SK" sz="1600" dirty="0" smtClean="0"/>
            <a:t>) tovaru</a:t>
          </a:r>
          <a:endParaRPr lang="sk-SK" sz="1600" dirty="0"/>
        </a:p>
      </dgm:t>
    </dgm:pt>
    <dgm:pt modelId="{FEC3B727-4990-4B23-AD9D-0943511AF1A9}" type="parTrans" cxnId="{1CBCFF3A-7E5D-417F-82B1-4761FB743EE4}">
      <dgm:prSet/>
      <dgm:spPr/>
      <dgm:t>
        <a:bodyPr/>
        <a:lstStyle/>
        <a:p>
          <a:pPr>
            <a:lnSpc>
              <a:spcPct val="150000"/>
            </a:lnSpc>
          </a:pPr>
          <a:endParaRPr lang="sk-SK" sz="1600"/>
        </a:p>
      </dgm:t>
    </dgm:pt>
    <dgm:pt modelId="{9E468187-933E-423C-8C77-1EFF67581378}" type="sibTrans" cxnId="{1CBCFF3A-7E5D-417F-82B1-4761FB743EE4}">
      <dgm:prSet custT="1"/>
      <dgm:spPr/>
      <dgm:t>
        <a:bodyPr/>
        <a:lstStyle/>
        <a:p>
          <a:pPr>
            <a:lnSpc>
              <a:spcPct val="150000"/>
            </a:lnSpc>
          </a:pPr>
          <a:endParaRPr lang="sk-SK" sz="1600"/>
        </a:p>
      </dgm:t>
    </dgm:pt>
    <dgm:pt modelId="{A952414D-93D5-4C75-AC85-500CED52BA4C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sk-SK" sz="1600" dirty="0" smtClean="0"/>
            <a:t>Dodanie tovaru</a:t>
          </a:r>
          <a:endParaRPr lang="sk-SK" sz="1600" dirty="0"/>
        </a:p>
      </dgm:t>
    </dgm:pt>
    <dgm:pt modelId="{3D7AE403-642C-4E2E-B071-2FC974CAF544}" type="parTrans" cxnId="{CC234E53-3660-4813-A6A5-4B1032B43371}">
      <dgm:prSet/>
      <dgm:spPr/>
      <dgm:t>
        <a:bodyPr/>
        <a:lstStyle/>
        <a:p>
          <a:pPr>
            <a:lnSpc>
              <a:spcPct val="150000"/>
            </a:lnSpc>
          </a:pPr>
          <a:endParaRPr lang="sk-SK" sz="1600"/>
        </a:p>
      </dgm:t>
    </dgm:pt>
    <dgm:pt modelId="{47F42A63-DCB9-45F0-95E5-6D1DECDF16C0}" type="sibTrans" cxnId="{CC234E53-3660-4813-A6A5-4B1032B43371}">
      <dgm:prSet custT="1"/>
      <dgm:spPr/>
      <dgm:t>
        <a:bodyPr/>
        <a:lstStyle/>
        <a:p>
          <a:pPr>
            <a:lnSpc>
              <a:spcPct val="150000"/>
            </a:lnSpc>
          </a:pPr>
          <a:endParaRPr lang="sk-SK" sz="1600"/>
        </a:p>
      </dgm:t>
    </dgm:pt>
    <dgm:pt modelId="{D408D39A-13C4-45A2-95BA-E2166BC0F247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sk-SK" sz="1600" dirty="0" smtClean="0"/>
            <a:t>Potvrdenie doručenia</a:t>
          </a:r>
          <a:endParaRPr lang="sk-SK" sz="1600" dirty="0"/>
        </a:p>
      </dgm:t>
    </dgm:pt>
    <dgm:pt modelId="{EE640F3E-C608-4FBF-AA87-080FA5B26F2E}" type="parTrans" cxnId="{485737A3-8675-4A7C-B660-CA2FCFFD4C85}">
      <dgm:prSet/>
      <dgm:spPr/>
      <dgm:t>
        <a:bodyPr/>
        <a:lstStyle/>
        <a:p>
          <a:pPr>
            <a:lnSpc>
              <a:spcPct val="150000"/>
            </a:lnSpc>
          </a:pPr>
          <a:endParaRPr lang="sk-SK" sz="1600"/>
        </a:p>
      </dgm:t>
    </dgm:pt>
    <dgm:pt modelId="{D840AFC8-8221-4075-AFF0-DD9C22D41BBD}" type="sibTrans" cxnId="{485737A3-8675-4A7C-B660-CA2FCFFD4C85}">
      <dgm:prSet/>
      <dgm:spPr/>
      <dgm:t>
        <a:bodyPr/>
        <a:lstStyle/>
        <a:p>
          <a:pPr>
            <a:lnSpc>
              <a:spcPct val="150000"/>
            </a:lnSpc>
          </a:pPr>
          <a:endParaRPr lang="sk-SK" sz="1600"/>
        </a:p>
      </dgm:t>
    </dgm:pt>
    <dgm:pt modelId="{CF4A5354-DA61-4FA6-BA0C-3D1F853F7FEB}" type="pres">
      <dgm:prSet presAssocID="{0A4A23DB-0276-4CAE-BE93-B85FB4E2027E}" presName="Name0" presStyleCnt="0">
        <dgm:presLayoutVars>
          <dgm:dir/>
          <dgm:resizeHandles val="exact"/>
        </dgm:presLayoutVars>
      </dgm:prSet>
      <dgm:spPr/>
    </dgm:pt>
    <dgm:pt modelId="{51557685-F577-4F60-9DE2-A80B9E8135CF}" type="pres">
      <dgm:prSet presAssocID="{58D4D18B-E4EB-47F3-AB99-A772D7FB4323}" presName="node" presStyleLbl="node1" presStyleIdx="0" presStyleCnt="5" custScaleY="22846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A4FB221-3B1B-4663-A8FC-626A5FC9ADF6}" type="pres">
      <dgm:prSet presAssocID="{868C0E58-E603-47FE-9493-8307C87AA3F1}" presName="sibTrans" presStyleLbl="sibTrans2D1" presStyleIdx="0" presStyleCnt="4"/>
      <dgm:spPr/>
      <dgm:t>
        <a:bodyPr/>
        <a:lstStyle/>
        <a:p>
          <a:endParaRPr lang="sk-SK"/>
        </a:p>
      </dgm:t>
    </dgm:pt>
    <dgm:pt modelId="{8D6C5486-F429-4B75-895A-75D83FD81AAA}" type="pres">
      <dgm:prSet presAssocID="{868C0E58-E603-47FE-9493-8307C87AA3F1}" presName="connectorText" presStyleLbl="sibTrans2D1" presStyleIdx="0" presStyleCnt="4"/>
      <dgm:spPr/>
      <dgm:t>
        <a:bodyPr/>
        <a:lstStyle/>
        <a:p>
          <a:endParaRPr lang="sk-SK"/>
        </a:p>
      </dgm:t>
    </dgm:pt>
    <dgm:pt modelId="{D5FEBCE3-27B7-466C-86AA-9307CF7B79CA}" type="pres">
      <dgm:prSet presAssocID="{D6D2334C-E35C-49CD-82DD-8C8088F99D6D}" presName="node" presStyleLbl="node1" presStyleIdx="1" presStyleCnt="5" custScaleY="22846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A40A30D-C4AD-49B3-8F83-CBE064754AC0}" type="pres">
      <dgm:prSet presAssocID="{C60CE1AE-C8D9-461F-9E8D-F4D8B5B3A95D}" presName="sibTrans" presStyleLbl="sibTrans2D1" presStyleIdx="1" presStyleCnt="4"/>
      <dgm:spPr/>
      <dgm:t>
        <a:bodyPr/>
        <a:lstStyle/>
        <a:p>
          <a:endParaRPr lang="sk-SK"/>
        </a:p>
      </dgm:t>
    </dgm:pt>
    <dgm:pt modelId="{5155E582-53A1-4D4F-9BCE-AC25FB8A5473}" type="pres">
      <dgm:prSet presAssocID="{C60CE1AE-C8D9-461F-9E8D-F4D8B5B3A95D}" presName="connectorText" presStyleLbl="sibTrans2D1" presStyleIdx="1" presStyleCnt="4"/>
      <dgm:spPr/>
      <dgm:t>
        <a:bodyPr/>
        <a:lstStyle/>
        <a:p>
          <a:endParaRPr lang="sk-SK"/>
        </a:p>
      </dgm:t>
    </dgm:pt>
    <dgm:pt modelId="{2CBFB38C-77AB-4B23-BA69-11A51F3DCD7E}" type="pres">
      <dgm:prSet presAssocID="{83F9F4EE-32C5-4A92-BE20-10B5C2888C23}" presName="node" presStyleLbl="node1" presStyleIdx="2" presStyleCnt="5" custScaleY="22846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5BE5B0F-1AD9-441C-9E33-812708B4E198}" type="pres">
      <dgm:prSet presAssocID="{9E468187-933E-423C-8C77-1EFF67581378}" presName="sibTrans" presStyleLbl="sibTrans2D1" presStyleIdx="2" presStyleCnt="4"/>
      <dgm:spPr/>
      <dgm:t>
        <a:bodyPr/>
        <a:lstStyle/>
        <a:p>
          <a:endParaRPr lang="sk-SK"/>
        </a:p>
      </dgm:t>
    </dgm:pt>
    <dgm:pt modelId="{61FD1EBD-37A9-4071-900D-0B6BB8283DC9}" type="pres">
      <dgm:prSet presAssocID="{9E468187-933E-423C-8C77-1EFF67581378}" presName="connectorText" presStyleLbl="sibTrans2D1" presStyleIdx="2" presStyleCnt="4"/>
      <dgm:spPr/>
      <dgm:t>
        <a:bodyPr/>
        <a:lstStyle/>
        <a:p>
          <a:endParaRPr lang="sk-SK"/>
        </a:p>
      </dgm:t>
    </dgm:pt>
    <dgm:pt modelId="{C483B791-8EB3-494D-A75C-FBC3DD66E473}" type="pres">
      <dgm:prSet presAssocID="{A952414D-93D5-4C75-AC85-500CED52BA4C}" presName="node" presStyleLbl="node1" presStyleIdx="3" presStyleCnt="5" custScaleY="22846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A55D06E-82FC-4003-97D7-52716FC5CE7B}" type="pres">
      <dgm:prSet presAssocID="{47F42A63-DCB9-45F0-95E5-6D1DECDF16C0}" presName="sibTrans" presStyleLbl="sibTrans2D1" presStyleIdx="3" presStyleCnt="4"/>
      <dgm:spPr/>
      <dgm:t>
        <a:bodyPr/>
        <a:lstStyle/>
        <a:p>
          <a:endParaRPr lang="sk-SK"/>
        </a:p>
      </dgm:t>
    </dgm:pt>
    <dgm:pt modelId="{B7D57B69-8B0E-4A1D-8FD4-43DAEBCBBBC9}" type="pres">
      <dgm:prSet presAssocID="{47F42A63-DCB9-45F0-95E5-6D1DECDF16C0}" presName="connectorText" presStyleLbl="sibTrans2D1" presStyleIdx="3" presStyleCnt="4"/>
      <dgm:spPr/>
      <dgm:t>
        <a:bodyPr/>
        <a:lstStyle/>
        <a:p>
          <a:endParaRPr lang="sk-SK"/>
        </a:p>
      </dgm:t>
    </dgm:pt>
    <dgm:pt modelId="{A3AB6118-0E2F-423D-9C2A-643444F835CB}" type="pres">
      <dgm:prSet presAssocID="{D408D39A-13C4-45A2-95BA-E2166BC0F247}" presName="node" presStyleLbl="node1" presStyleIdx="4" presStyleCnt="5" custScaleY="22846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14E6C8B6-4361-4C72-90C9-BBEA80B7A8BE}" type="presOf" srcId="{47F42A63-DCB9-45F0-95E5-6D1DECDF16C0}" destId="{7A55D06E-82FC-4003-97D7-52716FC5CE7B}" srcOrd="0" destOrd="0" presId="urn:microsoft.com/office/officeart/2005/8/layout/process1"/>
    <dgm:cxn modelId="{CC234E53-3660-4813-A6A5-4B1032B43371}" srcId="{0A4A23DB-0276-4CAE-BE93-B85FB4E2027E}" destId="{A952414D-93D5-4C75-AC85-500CED52BA4C}" srcOrd="3" destOrd="0" parTransId="{3D7AE403-642C-4E2E-B071-2FC974CAF544}" sibTransId="{47F42A63-DCB9-45F0-95E5-6D1DECDF16C0}"/>
    <dgm:cxn modelId="{67B52605-75E3-4756-B087-E6C333B53CEF}" type="presOf" srcId="{9E468187-933E-423C-8C77-1EFF67581378}" destId="{C5BE5B0F-1AD9-441C-9E33-812708B4E198}" srcOrd="0" destOrd="0" presId="urn:microsoft.com/office/officeart/2005/8/layout/process1"/>
    <dgm:cxn modelId="{1CBCFF3A-7E5D-417F-82B1-4761FB743EE4}" srcId="{0A4A23DB-0276-4CAE-BE93-B85FB4E2027E}" destId="{83F9F4EE-32C5-4A92-BE20-10B5C2888C23}" srcOrd="2" destOrd="0" parTransId="{FEC3B727-4990-4B23-AD9D-0943511AF1A9}" sibTransId="{9E468187-933E-423C-8C77-1EFF67581378}"/>
    <dgm:cxn modelId="{966859D7-11FC-4A2F-98F7-36014AFF87A9}" type="presOf" srcId="{47F42A63-DCB9-45F0-95E5-6D1DECDF16C0}" destId="{B7D57B69-8B0E-4A1D-8FD4-43DAEBCBBBC9}" srcOrd="1" destOrd="0" presId="urn:microsoft.com/office/officeart/2005/8/layout/process1"/>
    <dgm:cxn modelId="{FF8DA329-5163-440C-9F99-0D3E49BE5637}" type="presOf" srcId="{A952414D-93D5-4C75-AC85-500CED52BA4C}" destId="{C483B791-8EB3-494D-A75C-FBC3DD66E473}" srcOrd="0" destOrd="0" presId="urn:microsoft.com/office/officeart/2005/8/layout/process1"/>
    <dgm:cxn modelId="{E9AB2227-D9F6-4888-BB5C-B1A489B9A712}" type="presOf" srcId="{868C0E58-E603-47FE-9493-8307C87AA3F1}" destId="{7A4FB221-3B1B-4663-A8FC-626A5FC9ADF6}" srcOrd="0" destOrd="0" presId="urn:microsoft.com/office/officeart/2005/8/layout/process1"/>
    <dgm:cxn modelId="{CA5D1EDD-0ADE-44CF-88CB-CBB1080C91DA}" type="presOf" srcId="{9E468187-933E-423C-8C77-1EFF67581378}" destId="{61FD1EBD-37A9-4071-900D-0B6BB8283DC9}" srcOrd="1" destOrd="0" presId="urn:microsoft.com/office/officeart/2005/8/layout/process1"/>
    <dgm:cxn modelId="{F9A71401-6EE1-4AA9-89B1-6425D7A42BA5}" type="presOf" srcId="{C60CE1AE-C8D9-461F-9E8D-F4D8B5B3A95D}" destId="{5155E582-53A1-4D4F-9BCE-AC25FB8A5473}" srcOrd="1" destOrd="0" presId="urn:microsoft.com/office/officeart/2005/8/layout/process1"/>
    <dgm:cxn modelId="{C22160EE-4D10-48B3-BFE2-0FFFB917587A}" srcId="{0A4A23DB-0276-4CAE-BE93-B85FB4E2027E}" destId="{D6D2334C-E35C-49CD-82DD-8C8088F99D6D}" srcOrd="1" destOrd="0" parTransId="{59F359DB-1FDD-4698-AEC8-CDAA451FDB59}" sibTransId="{C60CE1AE-C8D9-461F-9E8D-F4D8B5B3A95D}"/>
    <dgm:cxn modelId="{EAAAC5B9-E24B-4A9B-977D-33DB3691BF09}" type="presOf" srcId="{C60CE1AE-C8D9-461F-9E8D-F4D8B5B3A95D}" destId="{3A40A30D-C4AD-49B3-8F83-CBE064754AC0}" srcOrd="0" destOrd="0" presId="urn:microsoft.com/office/officeart/2005/8/layout/process1"/>
    <dgm:cxn modelId="{EB2164F6-8521-43FB-8464-D088D8F7CDFE}" type="presOf" srcId="{D6D2334C-E35C-49CD-82DD-8C8088F99D6D}" destId="{D5FEBCE3-27B7-466C-86AA-9307CF7B79CA}" srcOrd="0" destOrd="0" presId="urn:microsoft.com/office/officeart/2005/8/layout/process1"/>
    <dgm:cxn modelId="{A0D6231F-D0A1-4977-8D03-C9F01FFC542B}" type="presOf" srcId="{868C0E58-E603-47FE-9493-8307C87AA3F1}" destId="{8D6C5486-F429-4B75-895A-75D83FD81AAA}" srcOrd="1" destOrd="0" presId="urn:microsoft.com/office/officeart/2005/8/layout/process1"/>
    <dgm:cxn modelId="{485737A3-8675-4A7C-B660-CA2FCFFD4C85}" srcId="{0A4A23DB-0276-4CAE-BE93-B85FB4E2027E}" destId="{D408D39A-13C4-45A2-95BA-E2166BC0F247}" srcOrd="4" destOrd="0" parTransId="{EE640F3E-C608-4FBF-AA87-080FA5B26F2E}" sibTransId="{D840AFC8-8221-4075-AFF0-DD9C22D41BBD}"/>
    <dgm:cxn modelId="{B8AA1227-A58C-4207-974C-7D980680D578}" type="presOf" srcId="{D408D39A-13C4-45A2-95BA-E2166BC0F247}" destId="{A3AB6118-0E2F-423D-9C2A-643444F835CB}" srcOrd="0" destOrd="0" presId="urn:microsoft.com/office/officeart/2005/8/layout/process1"/>
    <dgm:cxn modelId="{23840A74-5ADE-4E5D-8A9B-8A2A14C6A095}" type="presOf" srcId="{83F9F4EE-32C5-4A92-BE20-10B5C2888C23}" destId="{2CBFB38C-77AB-4B23-BA69-11A51F3DCD7E}" srcOrd="0" destOrd="0" presId="urn:microsoft.com/office/officeart/2005/8/layout/process1"/>
    <dgm:cxn modelId="{73699235-68B8-4DB4-99DF-DA4ED4BE7A18}" srcId="{0A4A23DB-0276-4CAE-BE93-B85FB4E2027E}" destId="{58D4D18B-E4EB-47F3-AB99-A772D7FB4323}" srcOrd="0" destOrd="0" parTransId="{07AA2602-8451-4FF7-8BB0-2FD92F5E09EF}" sibTransId="{868C0E58-E603-47FE-9493-8307C87AA3F1}"/>
    <dgm:cxn modelId="{471A497A-CE5F-4EB0-8655-68813E88FEF3}" type="presOf" srcId="{0A4A23DB-0276-4CAE-BE93-B85FB4E2027E}" destId="{CF4A5354-DA61-4FA6-BA0C-3D1F853F7FEB}" srcOrd="0" destOrd="0" presId="urn:microsoft.com/office/officeart/2005/8/layout/process1"/>
    <dgm:cxn modelId="{1E5E0F87-F823-4861-BA7F-DEEE9D947C7F}" type="presOf" srcId="{58D4D18B-E4EB-47F3-AB99-A772D7FB4323}" destId="{51557685-F577-4F60-9DE2-A80B9E8135CF}" srcOrd="0" destOrd="0" presId="urn:microsoft.com/office/officeart/2005/8/layout/process1"/>
    <dgm:cxn modelId="{75707700-DD76-46E7-AC39-3AFF964A6EEB}" type="presParOf" srcId="{CF4A5354-DA61-4FA6-BA0C-3D1F853F7FEB}" destId="{51557685-F577-4F60-9DE2-A80B9E8135CF}" srcOrd="0" destOrd="0" presId="urn:microsoft.com/office/officeart/2005/8/layout/process1"/>
    <dgm:cxn modelId="{F6D6778F-A14A-4966-81C6-D720B6A21D70}" type="presParOf" srcId="{CF4A5354-DA61-4FA6-BA0C-3D1F853F7FEB}" destId="{7A4FB221-3B1B-4663-A8FC-626A5FC9ADF6}" srcOrd="1" destOrd="0" presId="urn:microsoft.com/office/officeart/2005/8/layout/process1"/>
    <dgm:cxn modelId="{6B8DF3BD-3C7F-496C-8F56-567696BF2EC7}" type="presParOf" srcId="{7A4FB221-3B1B-4663-A8FC-626A5FC9ADF6}" destId="{8D6C5486-F429-4B75-895A-75D83FD81AAA}" srcOrd="0" destOrd="0" presId="urn:microsoft.com/office/officeart/2005/8/layout/process1"/>
    <dgm:cxn modelId="{5FAC8AA6-0270-4308-8877-E927E08F79F8}" type="presParOf" srcId="{CF4A5354-DA61-4FA6-BA0C-3D1F853F7FEB}" destId="{D5FEBCE3-27B7-466C-86AA-9307CF7B79CA}" srcOrd="2" destOrd="0" presId="urn:microsoft.com/office/officeart/2005/8/layout/process1"/>
    <dgm:cxn modelId="{C9500A11-AB9D-431F-9218-D5956759F238}" type="presParOf" srcId="{CF4A5354-DA61-4FA6-BA0C-3D1F853F7FEB}" destId="{3A40A30D-C4AD-49B3-8F83-CBE064754AC0}" srcOrd="3" destOrd="0" presId="urn:microsoft.com/office/officeart/2005/8/layout/process1"/>
    <dgm:cxn modelId="{A4D01546-484A-4590-B615-C54DE720C4F5}" type="presParOf" srcId="{3A40A30D-C4AD-49B3-8F83-CBE064754AC0}" destId="{5155E582-53A1-4D4F-9BCE-AC25FB8A5473}" srcOrd="0" destOrd="0" presId="urn:microsoft.com/office/officeart/2005/8/layout/process1"/>
    <dgm:cxn modelId="{790FCF9A-B676-4104-9696-B984482B0211}" type="presParOf" srcId="{CF4A5354-DA61-4FA6-BA0C-3D1F853F7FEB}" destId="{2CBFB38C-77AB-4B23-BA69-11A51F3DCD7E}" srcOrd="4" destOrd="0" presId="urn:microsoft.com/office/officeart/2005/8/layout/process1"/>
    <dgm:cxn modelId="{B162A1CD-136F-4152-8900-BDB7463A9B1B}" type="presParOf" srcId="{CF4A5354-DA61-4FA6-BA0C-3D1F853F7FEB}" destId="{C5BE5B0F-1AD9-441C-9E33-812708B4E198}" srcOrd="5" destOrd="0" presId="urn:microsoft.com/office/officeart/2005/8/layout/process1"/>
    <dgm:cxn modelId="{05B738B6-8480-4152-9840-5BA8508DD843}" type="presParOf" srcId="{C5BE5B0F-1AD9-441C-9E33-812708B4E198}" destId="{61FD1EBD-37A9-4071-900D-0B6BB8283DC9}" srcOrd="0" destOrd="0" presId="urn:microsoft.com/office/officeart/2005/8/layout/process1"/>
    <dgm:cxn modelId="{3E02F3F7-0CD4-4943-A0F8-275F8B06CE35}" type="presParOf" srcId="{CF4A5354-DA61-4FA6-BA0C-3D1F853F7FEB}" destId="{C483B791-8EB3-494D-A75C-FBC3DD66E473}" srcOrd="6" destOrd="0" presId="urn:microsoft.com/office/officeart/2005/8/layout/process1"/>
    <dgm:cxn modelId="{97147F56-4D24-4E19-B277-537CA67A6BC3}" type="presParOf" srcId="{CF4A5354-DA61-4FA6-BA0C-3D1F853F7FEB}" destId="{7A55D06E-82FC-4003-97D7-52716FC5CE7B}" srcOrd="7" destOrd="0" presId="urn:microsoft.com/office/officeart/2005/8/layout/process1"/>
    <dgm:cxn modelId="{D25FA926-3E86-471D-8D01-BC3EA7D2A039}" type="presParOf" srcId="{7A55D06E-82FC-4003-97D7-52716FC5CE7B}" destId="{B7D57B69-8B0E-4A1D-8FD4-43DAEBCBBBC9}" srcOrd="0" destOrd="0" presId="urn:microsoft.com/office/officeart/2005/8/layout/process1"/>
    <dgm:cxn modelId="{D7205537-4772-41E6-809A-B76636E9AE79}" type="presParOf" srcId="{CF4A5354-DA61-4FA6-BA0C-3D1F853F7FEB}" destId="{A3AB6118-0E2F-423D-9C2A-643444F835CB}" srcOrd="8" destOrd="0" presId="urn:microsoft.com/office/officeart/2005/8/layout/process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4A23DB-0276-4CAE-BE93-B85FB4E2027E}" type="doc">
      <dgm:prSet loTypeId="urn:microsoft.com/office/officeart/2005/8/layout/process2" loCatId="process" qsTypeId="urn:microsoft.com/office/officeart/2005/8/quickstyle/simple1" qsCatId="simple" csTypeId="urn:microsoft.com/office/officeart/2005/8/colors/accent1_5" csCatId="accent1" phldr="1"/>
      <dgm:spPr/>
    </dgm:pt>
    <dgm:pt modelId="{58D4D18B-E4EB-47F3-AB99-A772D7FB4323}">
      <dgm:prSet phldrT="[Text]"/>
      <dgm:spPr/>
      <dgm:t>
        <a:bodyPr/>
        <a:lstStyle/>
        <a:p>
          <a:r>
            <a:rPr lang="sk-SK" dirty="0" smtClean="0"/>
            <a:t>Výber tovaru zákazníkom</a:t>
          </a:r>
          <a:endParaRPr lang="sk-SK" dirty="0"/>
        </a:p>
      </dgm:t>
    </dgm:pt>
    <dgm:pt modelId="{07AA2602-8451-4FF7-8BB0-2FD92F5E09EF}" type="parTrans" cxnId="{73699235-68B8-4DB4-99DF-DA4ED4BE7A18}">
      <dgm:prSet/>
      <dgm:spPr/>
      <dgm:t>
        <a:bodyPr/>
        <a:lstStyle/>
        <a:p>
          <a:endParaRPr lang="sk-SK"/>
        </a:p>
      </dgm:t>
    </dgm:pt>
    <dgm:pt modelId="{868C0E58-E603-47FE-9493-8307C87AA3F1}" type="sibTrans" cxnId="{73699235-68B8-4DB4-99DF-DA4ED4BE7A18}">
      <dgm:prSet/>
      <dgm:spPr/>
      <dgm:t>
        <a:bodyPr/>
        <a:lstStyle/>
        <a:p>
          <a:endParaRPr lang="sk-SK"/>
        </a:p>
      </dgm:t>
    </dgm:pt>
    <dgm:pt modelId="{D6D2334C-E35C-49CD-82DD-8C8088F99D6D}">
      <dgm:prSet phldrT="[Text]"/>
      <dgm:spPr/>
      <dgm:t>
        <a:bodyPr/>
        <a:lstStyle/>
        <a:p>
          <a:endParaRPr lang="sk-SK" dirty="0"/>
        </a:p>
      </dgm:t>
    </dgm:pt>
    <dgm:pt modelId="{59F359DB-1FDD-4698-AEC8-CDAA451FDB59}" type="parTrans" cxnId="{C22160EE-4D10-48B3-BFE2-0FFFB917587A}">
      <dgm:prSet/>
      <dgm:spPr/>
      <dgm:t>
        <a:bodyPr/>
        <a:lstStyle/>
        <a:p>
          <a:endParaRPr lang="sk-SK"/>
        </a:p>
      </dgm:t>
    </dgm:pt>
    <dgm:pt modelId="{C60CE1AE-C8D9-461F-9E8D-F4D8B5B3A95D}" type="sibTrans" cxnId="{C22160EE-4D10-48B3-BFE2-0FFFB917587A}">
      <dgm:prSet/>
      <dgm:spPr/>
      <dgm:t>
        <a:bodyPr/>
        <a:lstStyle/>
        <a:p>
          <a:endParaRPr lang="sk-SK"/>
        </a:p>
      </dgm:t>
    </dgm:pt>
    <dgm:pt modelId="{83F9F4EE-32C5-4A92-BE20-10B5C2888C23}">
      <dgm:prSet phldrT="[Text]"/>
      <dgm:spPr/>
      <dgm:t>
        <a:bodyPr/>
        <a:lstStyle/>
        <a:p>
          <a:endParaRPr lang="sk-SK" dirty="0"/>
        </a:p>
      </dgm:t>
    </dgm:pt>
    <dgm:pt modelId="{FEC3B727-4990-4B23-AD9D-0943511AF1A9}" type="parTrans" cxnId="{1CBCFF3A-7E5D-417F-82B1-4761FB743EE4}">
      <dgm:prSet/>
      <dgm:spPr/>
      <dgm:t>
        <a:bodyPr/>
        <a:lstStyle/>
        <a:p>
          <a:endParaRPr lang="sk-SK"/>
        </a:p>
      </dgm:t>
    </dgm:pt>
    <dgm:pt modelId="{9E468187-933E-423C-8C77-1EFF67581378}" type="sibTrans" cxnId="{1CBCFF3A-7E5D-417F-82B1-4761FB743EE4}">
      <dgm:prSet/>
      <dgm:spPr/>
      <dgm:t>
        <a:bodyPr/>
        <a:lstStyle/>
        <a:p>
          <a:endParaRPr lang="sk-SK"/>
        </a:p>
      </dgm:t>
    </dgm:pt>
    <dgm:pt modelId="{A952414D-93D5-4C75-AC85-500CED52BA4C}">
      <dgm:prSet phldrT="[Text]"/>
      <dgm:spPr/>
      <dgm:t>
        <a:bodyPr/>
        <a:lstStyle/>
        <a:p>
          <a:endParaRPr lang="sk-SK" dirty="0"/>
        </a:p>
      </dgm:t>
    </dgm:pt>
    <dgm:pt modelId="{3D7AE403-642C-4E2E-B071-2FC974CAF544}" type="parTrans" cxnId="{CC234E53-3660-4813-A6A5-4B1032B43371}">
      <dgm:prSet/>
      <dgm:spPr/>
      <dgm:t>
        <a:bodyPr/>
        <a:lstStyle/>
        <a:p>
          <a:endParaRPr lang="sk-SK"/>
        </a:p>
      </dgm:t>
    </dgm:pt>
    <dgm:pt modelId="{47F42A63-DCB9-45F0-95E5-6D1DECDF16C0}" type="sibTrans" cxnId="{CC234E53-3660-4813-A6A5-4B1032B43371}">
      <dgm:prSet/>
      <dgm:spPr/>
      <dgm:t>
        <a:bodyPr/>
        <a:lstStyle/>
        <a:p>
          <a:endParaRPr lang="sk-SK"/>
        </a:p>
      </dgm:t>
    </dgm:pt>
    <dgm:pt modelId="{D408D39A-13C4-45A2-95BA-E2166BC0F247}">
      <dgm:prSet phldrT="[Text]"/>
      <dgm:spPr/>
      <dgm:t>
        <a:bodyPr/>
        <a:lstStyle/>
        <a:p>
          <a:endParaRPr lang="sk-SK" dirty="0"/>
        </a:p>
      </dgm:t>
    </dgm:pt>
    <dgm:pt modelId="{EE640F3E-C608-4FBF-AA87-080FA5B26F2E}" type="parTrans" cxnId="{485737A3-8675-4A7C-B660-CA2FCFFD4C85}">
      <dgm:prSet/>
      <dgm:spPr/>
      <dgm:t>
        <a:bodyPr/>
        <a:lstStyle/>
        <a:p>
          <a:endParaRPr lang="sk-SK"/>
        </a:p>
      </dgm:t>
    </dgm:pt>
    <dgm:pt modelId="{D840AFC8-8221-4075-AFF0-DD9C22D41BBD}" type="sibTrans" cxnId="{485737A3-8675-4A7C-B660-CA2FCFFD4C85}">
      <dgm:prSet/>
      <dgm:spPr/>
      <dgm:t>
        <a:bodyPr/>
        <a:lstStyle/>
        <a:p>
          <a:endParaRPr lang="sk-SK"/>
        </a:p>
      </dgm:t>
    </dgm:pt>
    <dgm:pt modelId="{ABA41E86-3415-43A3-8966-20B0E5C4C6A1}" type="pres">
      <dgm:prSet presAssocID="{0A4A23DB-0276-4CAE-BE93-B85FB4E2027E}" presName="linearFlow" presStyleCnt="0">
        <dgm:presLayoutVars>
          <dgm:resizeHandles val="exact"/>
        </dgm:presLayoutVars>
      </dgm:prSet>
      <dgm:spPr/>
    </dgm:pt>
    <dgm:pt modelId="{DA35F76C-FA98-4F5D-80B6-91FF6F486B85}" type="pres">
      <dgm:prSet presAssocID="{58D4D18B-E4EB-47F3-AB99-A772D7FB432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51B4F49-34AF-408C-9B20-D1E8298ED011}" type="pres">
      <dgm:prSet presAssocID="{868C0E58-E603-47FE-9493-8307C87AA3F1}" presName="sibTrans" presStyleLbl="sibTrans2D1" presStyleIdx="0" presStyleCnt="4"/>
      <dgm:spPr/>
      <dgm:t>
        <a:bodyPr/>
        <a:lstStyle/>
        <a:p>
          <a:endParaRPr lang="sk-SK"/>
        </a:p>
      </dgm:t>
    </dgm:pt>
    <dgm:pt modelId="{95FF3F0D-BBD3-4A28-A48F-372C5A42D084}" type="pres">
      <dgm:prSet presAssocID="{868C0E58-E603-47FE-9493-8307C87AA3F1}" presName="connectorText" presStyleLbl="sibTrans2D1" presStyleIdx="0" presStyleCnt="4"/>
      <dgm:spPr/>
      <dgm:t>
        <a:bodyPr/>
        <a:lstStyle/>
        <a:p>
          <a:endParaRPr lang="sk-SK"/>
        </a:p>
      </dgm:t>
    </dgm:pt>
    <dgm:pt modelId="{007350BD-B353-48C3-8F35-0481A9F50A0C}" type="pres">
      <dgm:prSet presAssocID="{D6D2334C-E35C-49CD-82DD-8C8088F99D6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83A7D38-5D1C-4B6A-A3EA-3059D9BCA377}" type="pres">
      <dgm:prSet presAssocID="{C60CE1AE-C8D9-461F-9E8D-F4D8B5B3A95D}" presName="sibTrans" presStyleLbl="sibTrans2D1" presStyleIdx="1" presStyleCnt="4"/>
      <dgm:spPr/>
      <dgm:t>
        <a:bodyPr/>
        <a:lstStyle/>
        <a:p>
          <a:endParaRPr lang="sk-SK"/>
        </a:p>
      </dgm:t>
    </dgm:pt>
    <dgm:pt modelId="{B16DE8D7-231D-44FF-908B-CDB3095465A7}" type="pres">
      <dgm:prSet presAssocID="{C60CE1AE-C8D9-461F-9E8D-F4D8B5B3A95D}" presName="connectorText" presStyleLbl="sibTrans2D1" presStyleIdx="1" presStyleCnt="4"/>
      <dgm:spPr/>
      <dgm:t>
        <a:bodyPr/>
        <a:lstStyle/>
        <a:p>
          <a:endParaRPr lang="sk-SK"/>
        </a:p>
      </dgm:t>
    </dgm:pt>
    <dgm:pt modelId="{0572B7DF-6DAF-4716-9492-5580BA3C3275}" type="pres">
      <dgm:prSet presAssocID="{83F9F4EE-32C5-4A92-BE20-10B5C2888C2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D898AC3-28AE-4FF3-9676-E257A3FD4592}" type="pres">
      <dgm:prSet presAssocID="{9E468187-933E-423C-8C77-1EFF67581378}" presName="sibTrans" presStyleLbl="sibTrans2D1" presStyleIdx="2" presStyleCnt="4"/>
      <dgm:spPr/>
      <dgm:t>
        <a:bodyPr/>
        <a:lstStyle/>
        <a:p>
          <a:endParaRPr lang="sk-SK"/>
        </a:p>
      </dgm:t>
    </dgm:pt>
    <dgm:pt modelId="{B798C2E6-BD1A-4225-946E-3066169E4462}" type="pres">
      <dgm:prSet presAssocID="{9E468187-933E-423C-8C77-1EFF67581378}" presName="connectorText" presStyleLbl="sibTrans2D1" presStyleIdx="2" presStyleCnt="4"/>
      <dgm:spPr/>
      <dgm:t>
        <a:bodyPr/>
        <a:lstStyle/>
        <a:p>
          <a:endParaRPr lang="sk-SK"/>
        </a:p>
      </dgm:t>
    </dgm:pt>
    <dgm:pt modelId="{4AA59E55-C04D-454A-95EE-A58E719859A0}" type="pres">
      <dgm:prSet presAssocID="{A952414D-93D5-4C75-AC85-500CED52BA4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7D9813A-5935-490F-83CC-9BB51B02952B}" type="pres">
      <dgm:prSet presAssocID="{47F42A63-DCB9-45F0-95E5-6D1DECDF16C0}" presName="sibTrans" presStyleLbl="sibTrans2D1" presStyleIdx="3" presStyleCnt="4"/>
      <dgm:spPr/>
      <dgm:t>
        <a:bodyPr/>
        <a:lstStyle/>
        <a:p>
          <a:endParaRPr lang="sk-SK"/>
        </a:p>
      </dgm:t>
    </dgm:pt>
    <dgm:pt modelId="{7FCDE4A2-036A-4FDF-8361-01B96D8591A8}" type="pres">
      <dgm:prSet presAssocID="{47F42A63-DCB9-45F0-95E5-6D1DECDF16C0}" presName="connectorText" presStyleLbl="sibTrans2D1" presStyleIdx="3" presStyleCnt="4"/>
      <dgm:spPr/>
      <dgm:t>
        <a:bodyPr/>
        <a:lstStyle/>
        <a:p>
          <a:endParaRPr lang="sk-SK"/>
        </a:p>
      </dgm:t>
    </dgm:pt>
    <dgm:pt modelId="{432D110C-35DF-482F-9F41-F7B04128AE55}" type="pres">
      <dgm:prSet presAssocID="{D408D39A-13C4-45A2-95BA-E2166BC0F24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8F3D6A40-3110-4ACA-B54E-CC66681F44CA}" type="presOf" srcId="{9E468187-933E-423C-8C77-1EFF67581378}" destId="{7D898AC3-28AE-4FF3-9676-E257A3FD4592}" srcOrd="0" destOrd="0" presId="urn:microsoft.com/office/officeart/2005/8/layout/process2"/>
    <dgm:cxn modelId="{CC234E53-3660-4813-A6A5-4B1032B43371}" srcId="{0A4A23DB-0276-4CAE-BE93-B85FB4E2027E}" destId="{A952414D-93D5-4C75-AC85-500CED52BA4C}" srcOrd="3" destOrd="0" parTransId="{3D7AE403-642C-4E2E-B071-2FC974CAF544}" sibTransId="{47F42A63-DCB9-45F0-95E5-6D1DECDF16C0}"/>
    <dgm:cxn modelId="{1CBCFF3A-7E5D-417F-82B1-4761FB743EE4}" srcId="{0A4A23DB-0276-4CAE-BE93-B85FB4E2027E}" destId="{83F9F4EE-32C5-4A92-BE20-10B5C2888C23}" srcOrd="2" destOrd="0" parTransId="{FEC3B727-4990-4B23-AD9D-0943511AF1A9}" sibTransId="{9E468187-933E-423C-8C77-1EFF67581378}"/>
    <dgm:cxn modelId="{D2F24436-716D-4B19-BE45-C5C3EE4B91D7}" type="presOf" srcId="{C60CE1AE-C8D9-461F-9E8D-F4D8B5B3A95D}" destId="{683A7D38-5D1C-4B6A-A3EA-3059D9BCA377}" srcOrd="0" destOrd="0" presId="urn:microsoft.com/office/officeart/2005/8/layout/process2"/>
    <dgm:cxn modelId="{ED3F5FC4-B37B-4D0B-8A8D-9B771C473552}" type="presOf" srcId="{868C0E58-E603-47FE-9493-8307C87AA3F1}" destId="{B51B4F49-34AF-408C-9B20-D1E8298ED011}" srcOrd="0" destOrd="0" presId="urn:microsoft.com/office/officeart/2005/8/layout/process2"/>
    <dgm:cxn modelId="{815DB218-F123-4EFC-AEF0-C2BBB5BA007F}" type="presOf" srcId="{9E468187-933E-423C-8C77-1EFF67581378}" destId="{B798C2E6-BD1A-4225-946E-3066169E4462}" srcOrd="1" destOrd="0" presId="urn:microsoft.com/office/officeart/2005/8/layout/process2"/>
    <dgm:cxn modelId="{2E7C6157-41B2-46AA-9173-7A581E920C3F}" type="presOf" srcId="{A952414D-93D5-4C75-AC85-500CED52BA4C}" destId="{4AA59E55-C04D-454A-95EE-A58E719859A0}" srcOrd="0" destOrd="0" presId="urn:microsoft.com/office/officeart/2005/8/layout/process2"/>
    <dgm:cxn modelId="{431794A6-8F81-4986-AE18-C3BC7157A4F1}" type="presOf" srcId="{47F42A63-DCB9-45F0-95E5-6D1DECDF16C0}" destId="{17D9813A-5935-490F-83CC-9BB51B02952B}" srcOrd="0" destOrd="0" presId="urn:microsoft.com/office/officeart/2005/8/layout/process2"/>
    <dgm:cxn modelId="{C22160EE-4D10-48B3-BFE2-0FFFB917587A}" srcId="{0A4A23DB-0276-4CAE-BE93-B85FB4E2027E}" destId="{D6D2334C-E35C-49CD-82DD-8C8088F99D6D}" srcOrd="1" destOrd="0" parTransId="{59F359DB-1FDD-4698-AEC8-CDAA451FDB59}" sibTransId="{C60CE1AE-C8D9-461F-9E8D-F4D8B5B3A95D}"/>
    <dgm:cxn modelId="{9D31D0F5-7A6D-4EAD-A36A-3B12E8E60CB3}" type="presOf" srcId="{47F42A63-DCB9-45F0-95E5-6D1DECDF16C0}" destId="{7FCDE4A2-036A-4FDF-8361-01B96D8591A8}" srcOrd="1" destOrd="0" presId="urn:microsoft.com/office/officeart/2005/8/layout/process2"/>
    <dgm:cxn modelId="{CF36E061-77CA-49EB-B565-0ADEC370B5E2}" type="presOf" srcId="{83F9F4EE-32C5-4A92-BE20-10B5C2888C23}" destId="{0572B7DF-6DAF-4716-9492-5580BA3C3275}" srcOrd="0" destOrd="0" presId="urn:microsoft.com/office/officeart/2005/8/layout/process2"/>
    <dgm:cxn modelId="{485737A3-8675-4A7C-B660-CA2FCFFD4C85}" srcId="{0A4A23DB-0276-4CAE-BE93-B85FB4E2027E}" destId="{D408D39A-13C4-45A2-95BA-E2166BC0F247}" srcOrd="4" destOrd="0" parTransId="{EE640F3E-C608-4FBF-AA87-080FA5B26F2E}" sibTransId="{D840AFC8-8221-4075-AFF0-DD9C22D41BBD}"/>
    <dgm:cxn modelId="{A4048A88-529A-483C-BB5D-A89CD35B136E}" type="presOf" srcId="{0A4A23DB-0276-4CAE-BE93-B85FB4E2027E}" destId="{ABA41E86-3415-43A3-8966-20B0E5C4C6A1}" srcOrd="0" destOrd="0" presId="urn:microsoft.com/office/officeart/2005/8/layout/process2"/>
    <dgm:cxn modelId="{9B618F9B-540E-439A-8286-FC2B2DAA6EE2}" type="presOf" srcId="{C60CE1AE-C8D9-461F-9E8D-F4D8B5B3A95D}" destId="{B16DE8D7-231D-44FF-908B-CDB3095465A7}" srcOrd="1" destOrd="0" presId="urn:microsoft.com/office/officeart/2005/8/layout/process2"/>
    <dgm:cxn modelId="{64A528E4-8CC6-419A-8B8E-2DF8BD0F71A8}" type="presOf" srcId="{868C0E58-E603-47FE-9493-8307C87AA3F1}" destId="{95FF3F0D-BBD3-4A28-A48F-372C5A42D084}" srcOrd="1" destOrd="0" presId="urn:microsoft.com/office/officeart/2005/8/layout/process2"/>
    <dgm:cxn modelId="{D88E9F62-B1D5-401A-8426-89A668886786}" type="presOf" srcId="{D6D2334C-E35C-49CD-82DD-8C8088F99D6D}" destId="{007350BD-B353-48C3-8F35-0481A9F50A0C}" srcOrd="0" destOrd="0" presId="urn:microsoft.com/office/officeart/2005/8/layout/process2"/>
    <dgm:cxn modelId="{0238015C-628A-4255-BE08-1040B29457AD}" type="presOf" srcId="{D408D39A-13C4-45A2-95BA-E2166BC0F247}" destId="{432D110C-35DF-482F-9F41-F7B04128AE55}" srcOrd="0" destOrd="0" presId="urn:microsoft.com/office/officeart/2005/8/layout/process2"/>
    <dgm:cxn modelId="{73699235-68B8-4DB4-99DF-DA4ED4BE7A18}" srcId="{0A4A23DB-0276-4CAE-BE93-B85FB4E2027E}" destId="{58D4D18B-E4EB-47F3-AB99-A772D7FB4323}" srcOrd="0" destOrd="0" parTransId="{07AA2602-8451-4FF7-8BB0-2FD92F5E09EF}" sibTransId="{868C0E58-E603-47FE-9493-8307C87AA3F1}"/>
    <dgm:cxn modelId="{D38A5D35-CC88-40E5-B288-002F4D05CFC7}" type="presOf" srcId="{58D4D18B-E4EB-47F3-AB99-A772D7FB4323}" destId="{DA35F76C-FA98-4F5D-80B6-91FF6F486B85}" srcOrd="0" destOrd="0" presId="urn:microsoft.com/office/officeart/2005/8/layout/process2"/>
    <dgm:cxn modelId="{E0E24820-F1E3-4206-A5FE-F34A6FB231F5}" type="presParOf" srcId="{ABA41E86-3415-43A3-8966-20B0E5C4C6A1}" destId="{DA35F76C-FA98-4F5D-80B6-91FF6F486B85}" srcOrd="0" destOrd="0" presId="urn:microsoft.com/office/officeart/2005/8/layout/process2"/>
    <dgm:cxn modelId="{BA40B29D-306D-4A71-8B81-6AF9EF57F7F5}" type="presParOf" srcId="{ABA41E86-3415-43A3-8966-20B0E5C4C6A1}" destId="{B51B4F49-34AF-408C-9B20-D1E8298ED011}" srcOrd="1" destOrd="0" presId="urn:microsoft.com/office/officeart/2005/8/layout/process2"/>
    <dgm:cxn modelId="{7ACFAA3B-FD6C-4DF7-A0E4-021EA5923823}" type="presParOf" srcId="{B51B4F49-34AF-408C-9B20-D1E8298ED011}" destId="{95FF3F0D-BBD3-4A28-A48F-372C5A42D084}" srcOrd="0" destOrd="0" presId="urn:microsoft.com/office/officeart/2005/8/layout/process2"/>
    <dgm:cxn modelId="{209A0AB9-EA1C-43E0-BDF1-489918B0A106}" type="presParOf" srcId="{ABA41E86-3415-43A3-8966-20B0E5C4C6A1}" destId="{007350BD-B353-48C3-8F35-0481A9F50A0C}" srcOrd="2" destOrd="0" presId="urn:microsoft.com/office/officeart/2005/8/layout/process2"/>
    <dgm:cxn modelId="{7B4E8A7F-F92D-4DFF-8620-82DAB35E0A81}" type="presParOf" srcId="{ABA41E86-3415-43A3-8966-20B0E5C4C6A1}" destId="{683A7D38-5D1C-4B6A-A3EA-3059D9BCA377}" srcOrd="3" destOrd="0" presId="urn:microsoft.com/office/officeart/2005/8/layout/process2"/>
    <dgm:cxn modelId="{D8B41269-5973-4100-9C67-D45E60A0F018}" type="presParOf" srcId="{683A7D38-5D1C-4B6A-A3EA-3059D9BCA377}" destId="{B16DE8D7-231D-44FF-908B-CDB3095465A7}" srcOrd="0" destOrd="0" presId="urn:microsoft.com/office/officeart/2005/8/layout/process2"/>
    <dgm:cxn modelId="{AAAC6105-4E1E-4C9C-8DFA-E1B78E53C7E9}" type="presParOf" srcId="{ABA41E86-3415-43A3-8966-20B0E5C4C6A1}" destId="{0572B7DF-6DAF-4716-9492-5580BA3C3275}" srcOrd="4" destOrd="0" presId="urn:microsoft.com/office/officeart/2005/8/layout/process2"/>
    <dgm:cxn modelId="{B175D9F4-D6D4-4246-AD11-4A537F2E9F05}" type="presParOf" srcId="{ABA41E86-3415-43A3-8966-20B0E5C4C6A1}" destId="{7D898AC3-28AE-4FF3-9676-E257A3FD4592}" srcOrd="5" destOrd="0" presId="urn:microsoft.com/office/officeart/2005/8/layout/process2"/>
    <dgm:cxn modelId="{D252E6EC-9040-471E-B5C1-4F0E686919F8}" type="presParOf" srcId="{7D898AC3-28AE-4FF3-9676-E257A3FD4592}" destId="{B798C2E6-BD1A-4225-946E-3066169E4462}" srcOrd="0" destOrd="0" presId="urn:microsoft.com/office/officeart/2005/8/layout/process2"/>
    <dgm:cxn modelId="{E86B56A9-0285-4DA6-85F7-A6FBA7897917}" type="presParOf" srcId="{ABA41E86-3415-43A3-8966-20B0E5C4C6A1}" destId="{4AA59E55-C04D-454A-95EE-A58E719859A0}" srcOrd="6" destOrd="0" presId="urn:microsoft.com/office/officeart/2005/8/layout/process2"/>
    <dgm:cxn modelId="{DE7C7AA2-E29C-47C9-9EF6-5DE0EDD0F6A5}" type="presParOf" srcId="{ABA41E86-3415-43A3-8966-20B0E5C4C6A1}" destId="{17D9813A-5935-490F-83CC-9BB51B02952B}" srcOrd="7" destOrd="0" presId="urn:microsoft.com/office/officeart/2005/8/layout/process2"/>
    <dgm:cxn modelId="{8BE88E64-EA9C-4EEF-88B3-CF1DF1B38212}" type="presParOf" srcId="{17D9813A-5935-490F-83CC-9BB51B02952B}" destId="{7FCDE4A2-036A-4FDF-8361-01B96D8591A8}" srcOrd="0" destOrd="0" presId="urn:microsoft.com/office/officeart/2005/8/layout/process2"/>
    <dgm:cxn modelId="{1C28CD1E-8BC8-4C98-9B99-6AAE6FDE4B4A}" type="presParOf" srcId="{ABA41E86-3415-43A3-8966-20B0E5C4C6A1}" destId="{432D110C-35DF-482F-9F41-F7B04128AE55}" srcOrd="8" destOrd="0" presId="urn:microsoft.com/office/officeart/2005/8/layout/process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4A23DB-0276-4CAE-BE93-B85FB4E2027E}" type="doc">
      <dgm:prSet loTypeId="urn:microsoft.com/office/officeart/2005/8/layout/process2" loCatId="process" qsTypeId="urn:microsoft.com/office/officeart/2005/8/quickstyle/simple1" qsCatId="simple" csTypeId="urn:microsoft.com/office/officeart/2005/8/colors/accent1_5" csCatId="accent1" phldr="1"/>
      <dgm:spPr/>
    </dgm:pt>
    <dgm:pt modelId="{58D4D18B-E4EB-47F3-AB99-A772D7FB4323}">
      <dgm:prSet phldrT="[Text]"/>
      <dgm:spPr/>
      <dgm:t>
        <a:bodyPr/>
        <a:lstStyle/>
        <a:p>
          <a:r>
            <a:rPr lang="sk-SK" dirty="0" smtClean="0"/>
            <a:t>Výber tovaru zákazníkom</a:t>
          </a:r>
          <a:endParaRPr lang="sk-SK" dirty="0"/>
        </a:p>
      </dgm:t>
    </dgm:pt>
    <dgm:pt modelId="{07AA2602-8451-4FF7-8BB0-2FD92F5E09EF}" type="parTrans" cxnId="{73699235-68B8-4DB4-99DF-DA4ED4BE7A18}">
      <dgm:prSet/>
      <dgm:spPr/>
      <dgm:t>
        <a:bodyPr/>
        <a:lstStyle/>
        <a:p>
          <a:endParaRPr lang="sk-SK"/>
        </a:p>
      </dgm:t>
    </dgm:pt>
    <dgm:pt modelId="{868C0E58-E603-47FE-9493-8307C87AA3F1}" type="sibTrans" cxnId="{73699235-68B8-4DB4-99DF-DA4ED4BE7A18}">
      <dgm:prSet/>
      <dgm:spPr/>
      <dgm:t>
        <a:bodyPr/>
        <a:lstStyle/>
        <a:p>
          <a:endParaRPr lang="sk-SK"/>
        </a:p>
      </dgm:t>
    </dgm:pt>
    <dgm:pt modelId="{D6D2334C-E35C-49CD-82DD-8C8088F99D6D}">
      <dgm:prSet phldrT="[Text]"/>
      <dgm:spPr/>
      <dgm:t>
        <a:bodyPr/>
        <a:lstStyle/>
        <a:p>
          <a:r>
            <a:rPr lang="sk-SK" dirty="0" smtClean="0"/>
            <a:t>Systémové spracovanie nákupného zoznamu</a:t>
          </a:r>
          <a:endParaRPr lang="sk-SK" dirty="0"/>
        </a:p>
      </dgm:t>
    </dgm:pt>
    <dgm:pt modelId="{59F359DB-1FDD-4698-AEC8-CDAA451FDB59}" type="parTrans" cxnId="{C22160EE-4D10-48B3-BFE2-0FFFB917587A}">
      <dgm:prSet/>
      <dgm:spPr/>
      <dgm:t>
        <a:bodyPr/>
        <a:lstStyle/>
        <a:p>
          <a:endParaRPr lang="sk-SK"/>
        </a:p>
      </dgm:t>
    </dgm:pt>
    <dgm:pt modelId="{C60CE1AE-C8D9-461F-9E8D-F4D8B5B3A95D}" type="sibTrans" cxnId="{C22160EE-4D10-48B3-BFE2-0FFFB917587A}">
      <dgm:prSet/>
      <dgm:spPr/>
      <dgm:t>
        <a:bodyPr/>
        <a:lstStyle/>
        <a:p>
          <a:endParaRPr lang="sk-SK"/>
        </a:p>
      </dgm:t>
    </dgm:pt>
    <dgm:pt modelId="{83F9F4EE-32C5-4A92-BE20-10B5C2888C23}">
      <dgm:prSet phldrT="[Text]"/>
      <dgm:spPr/>
      <dgm:t>
        <a:bodyPr/>
        <a:lstStyle/>
        <a:p>
          <a:endParaRPr lang="sk-SK" dirty="0"/>
        </a:p>
      </dgm:t>
    </dgm:pt>
    <dgm:pt modelId="{FEC3B727-4990-4B23-AD9D-0943511AF1A9}" type="parTrans" cxnId="{1CBCFF3A-7E5D-417F-82B1-4761FB743EE4}">
      <dgm:prSet/>
      <dgm:spPr/>
      <dgm:t>
        <a:bodyPr/>
        <a:lstStyle/>
        <a:p>
          <a:endParaRPr lang="sk-SK"/>
        </a:p>
      </dgm:t>
    </dgm:pt>
    <dgm:pt modelId="{9E468187-933E-423C-8C77-1EFF67581378}" type="sibTrans" cxnId="{1CBCFF3A-7E5D-417F-82B1-4761FB743EE4}">
      <dgm:prSet/>
      <dgm:spPr/>
      <dgm:t>
        <a:bodyPr/>
        <a:lstStyle/>
        <a:p>
          <a:endParaRPr lang="sk-SK"/>
        </a:p>
      </dgm:t>
    </dgm:pt>
    <dgm:pt modelId="{A952414D-93D5-4C75-AC85-500CED52BA4C}">
      <dgm:prSet phldrT="[Text]"/>
      <dgm:spPr/>
      <dgm:t>
        <a:bodyPr/>
        <a:lstStyle/>
        <a:p>
          <a:endParaRPr lang="sk-SK" dirty="0"/>
        </a:p>
      </dgm:t>
    </dgm:pt>
    <dgm:pt modelId="{3D7AE403-642C-4E2E-B071-2FC974CAF544}" type="parTrans" cxnId="{CC234E53-3660-4813-A6A5-4B1032B43371}">
      <dgm:prSet/>
      <dgm:spPr/>
      <dgm:t>
        <a:bodyPr/>
        <a:lstStyle/>
        <a:p>
          <a:endParaRPr lang="sk-SK"/>
        </a:p>
      </dgm:t>
    </dgm:pt>
    <dgm:pt modelId="{47F42A63-DCB9-45F0-95E5-6D1DECDF16C0}" type="sibTrans" cxnId="{CC234E53-3660-4813-A6A5-4B1032B43371}">
      <dgm:prSet/>
      <dgm:spPr/>
      <dgm:t>
        <a:bodyPr/>
        <a:lstStyle/>
        <a:p>
          <a:endParaRPr lang="sk-SK"/>
        </a:p>
      </dgm:t>
    </dgm:pt>
    <dgm:pt modelId="{D408D39A-13C4-45A2-95BA-E2166BC0F247}">
      <dgm:prSet phldrT="[Text]"/>
      <dgm:spPr/>
      <dgm:t>
        <a:bodyPr/>
        <a:lstStyle/>
        <a:p>
          <a:endParaRPr lang="sk-SK" dirty="0"/>
        </a:p>
      </dgm:t>
    </dgm:pt>
    <dgm:pt modelId="{EE640F3E-C608-4FBF-AA87-080FA5B26F2E}" type="parTrans" cxnId="{485737A3-8675-4A7C-B660-CA2FCFFD4C85}">
      <dgm:prSet/>
      <dgm:spPr/>
      <dgm:t>
        <a:bodyPr/>
        <a:lstStyle/>
        <a:p>
          <a:endParaRPr lang="sk-SK"/>
        </a:p>
      </dgm:t>
    </dgm:pt>
    <dgm:pt modelId="{D840AFC8-8221-4075-AFF0-DD9C22D41BBD}" type="sibTrans" cxnId="{485737A3-8675-4A7C-B660-CA2FCFFD4C85}">
      <dgm:prSet/>
      <dgm:spPr/>
      <dgm:t>
        <a:bodyPr/>
        <a:lstStyle/>
        <a:p>
          <a:endParaRPr lang="sk-SK"/>
        </a:p>
      </dgm:t>
    </dgm:pt>
    <dgm:pt modelId="{ABA41E86-3415-43A3-8966-20B0E5C4C6A1}" type="pres">
      <dgm:prSet presAssocID="{0A4A23DB-0276-4CAE-BE93-B85FB4E2027E}" presName="linearFlow" presStyleCnt="0">
        <dgm:presLayoutVars>
          <dgm:resizeHandles val="exact"/>
        </dgm:presLayoutVars>
      </dgm:prSet>
      <dgm:spPr/>
    </dgm:pt>
    <dgm:pt modelId="{DA35F76C-FA98-4F5D-80B6-91FF6F486B85}" type="pres">
      <dgm:prSet presAssocID="{58D4D18B-E4EB-47F3-AB99-A772D7FB432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51B4F49-34AF-408C-9B20-D1E8298ED011}" type="pres">
      <dgm:prSet presAssocID="{868C0E58-E603-47FE-9493-8307C87AA3F1}" presName="sibTrans" presStyleLbl="sibTrans2D1" presStyleIdx="0" presStyleCnt="4"/>
      <dgm:spPr/>
      <dgm:t>
        <a:bodyPr/>
        <a:lstStyle/>
        <a:p>
          <a:endParaRPr lang="sk-SK"/>
        </a:p>
      </dgm:t>
    </dgm:pt>
    <dgm:pt modelId="{95FF3F0D-BBD3-4A28-A48F-372C5A42D084}" type="pres">
      <dgm:prSet presAssocID="{868C0E58-E603-47FE-9493-8307C87AA3F1}" presName="connectorText" presStyleLbl="sibTrans2D1" presStyleIdx="0" presStyleCnt="4"/>
      <dgm:spPr/>
      <dgm:t>
        <a:bodyPr/>
        <a:lstStyle/>
        <a:p>
          <a:endParaRPr lang="sk-SK"/>
        </a:p>
      </dgm:t>
    </dgm:pt>
    <dgm:pt modelId="{007350BD-B353-48C3-8F35-0481A9F50A0C}" type="pres">
      <dgm:prSet presAssocID="{D6D2334C-E35C-49CD-82DD-8C8088F99D6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83A7D38-5D1C-4B6A-A3EA-3059D9BCA377}" type="pres">
      <dgm:prSet presAssocID="{C60CE1AE-C8D9-461F-9E8D-F4D8B5B3A95D}" presName="sibTrans" presStyleLbl="sibTrans2D1" presStyleIdx="1" presStyleCnt="4"/>
      <dgm:spPr/>
      <dgm:t>
        <a:bodyPr/>
        <a:lstStyle/>
        <a:p>
          <a:endParaRPr lang="sk-SK"/>
        </a:p>
      </dgm:t>
    </dgm:pt>
    <dgm:pt modelId="{B16DE8D7-231D-44FF-908B-CDB3095465A7}" type="pres">
      <dgm:prSet presAssocID="{C60CE1AE-C8D9-461F-9E8D-F4D8B5B3A95D}" presName="connectorText" presStyleLbl="sibTrans2D1" presStyleIdx="1" presStyleCnt="4"/>
      <dgm:spPr/>
      <dgm:t>
        <a:bodyPr/>
        <a:lstStyle/>
        <a:p>
          <a:endParaRPr lang="sk-SK"/>
        </a:p>
      </dgm:t>
    </dgm:pt>
    <dgm:pt modelId="{0572B7DF-6DAF-4716-9492-5580BA3C3275}" type="pres">
      <dgm:prSet presAssocID="{83F9F4EE-32C5-4A92-BE20-10B5C2888C2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D898AC3-28AE-4FF3-9676-E257A3FD4592}" type="pres">
      <dgm:prSet presAssocID="{9E468187-933E-423C-8C77-1EFF67581378}" presName="sibTrans" presStyleLbl="sibTrans2D1" presStyleIdx="2" presStyleCnt="4"/>
      <dgm:spPr/>
      <dgm:t>
        <a:bodyPr/>
        <a:lstStyle/>
        <a:p>
          <a:endParaRPr lang="sk-SK"/>
        </a:p>
      </dgm:t>
    </dgm:pt>
    <dgm:pt modelId="{B798C2E6-BD1A-4225-946E-3066169E4462}" type="pres">
      <dgm:prSet presAssocID="{9E468187-933E-423C-8C77-1EFF67581378}" presName="connectorText" presStyleLbl="sibTrans2D1" presStyleIdx="2" presStyleCnt="4"/>
      <dgm:spPr/>
      <dgm:t>
        <a:bodyPr/>
        <a:lstStyle/>
        <a:p>
          <a:endParaRPr lang="sk-SK"/>
        </a:p>
      </dgm:t>
    </dgm:pt>
    <dgm:pt modelId="{4AA59E55-C04D-454A-95EE-A58E719859A0}" type="pres">
      <dgm:prSet presAssocID="{A952414D-93D5-4C75-AC85-500CED52BA4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7D9813A-5935-490F-83CC-9BB51B02952B}" type="pres">
      <dgm:prSet presAssocID="{47F42A63-DCB9-45F0-95E5-6D1DECDF16C0}" presName="sibTrans" presStyleLbl="sibTrans2D1" presStyleIdx="3" presStyleCnt="4"/>
      <dgm:spPr/>
      <dgm:t>
        <a:bodyPr/>
        <a:lstStyle/>
        <a:p>
          <a:endParaRPr lang="sk-SK"/>
        </a:p>
      </dgm:t>
    </dgm:pt>
    <dgm:pt modelId="{7FCDE4A2-036A-4FDF-8361-01B96D8591A8}" type="pres">
      <dgm:prSet presAssocID="{47F42A63-DCB9-45F0-95E5-6D1DECDF16C0}" presName="connectorText" presStyleLbl="sibTrans2D1" presStyleIdx="3" presStyleCnt="4"/>
      <dgm:spPr/>
      <dgm:t>
        <a:bodyPr/>
        <a:lstStyle/>
        <a:p>
          <a:endParaRPr lang="sk-SK"/>
        </a:p>
      </dgm:t>
    </dgm:pt>
    <dgm:pt modelId="{432D110C-35DF-482F-9F41-F7B04128AE55}" type="pres">
      <dgm:prSet presAssocID="{D408D39A-13C4-45A2-95BA-E2166BC0F24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4FFAC093-B749-481B-A653-2AEB1E5B6E48}" type="presOf" srcId="{C60CE1AE-C8D9-461F-9E8D-F4D8B5B3A95D}" destId="{B16DE8D7-231D-44FF-908B-CDB3095465A7}" srcOrd="1" destOrd="0" presId="urn:microsoft.com/office/officeart/2005/8/layout/process2"/>
    <dgm:cxn modelId="{81AFE7B8-84C9-4E06-8174-4CA96AFABD60}" type="presOf" srcId="{D408D39A-13C4-45A2-95BA-E2166BC0F247}" destId="{432D110C-35DF-482F-9F41-F7B04128AE55}" srcOrd="0" destOrd="0" presId="urn:microsoft.com/office/officeart/2005/8/layout/process2"/>
    <dgm:cxn modelId="{75C8745D-4BA7-452A-9238-D85DA7BB2C4E}" type="presOf" srcId="{47F42A63-DCB9-45F0-95E5-6D1DECDF16C0}" destId="{7FCDE4A2-036A-4FDF-8361-01B96D8591A8}" srcOrd="1" destOrd="0" presId="urn:microsoft.com/office/officeart/2005/8/layout/process2"/>
    <dgm:cxn modelId="{CC234E53-3660-4813-A6A5-4B1032B43371}" srcId="{0A4A23DB-0276-4CAE-BE93-B85FB4E2027E}" destId="{A952414D-93D5-4C75-AC85-500CED52BA4C}" srcOrd="3" destOrd="0" parTransId="{3D7AE403-642C-4E2E-B071-2FC974CAF544}" sibTransId="{47F42A63-DCB9-45F0-95E5-6D1DECDF16C0}"/>
    <dgm:cxn modelId="{1CBCFF3A-7E5D-417F-82B1-4761FB743EE4}" srcId="{0A4A23DB-0276-4CAE-BE93-B85FB4E2027E}" destId="{83F9F4EE-32C5-4A92-BE20-10B5C2888C23}" srcOrd="2" destOrd="0" parTransId="{FEC3B727-4990-4B23-AD9D-0943511AF1A9}" sibTransId="{9E468187-933E-423C-8C77-1EFF67581378}"/>
    <dgm:cxn modelId="{B10061DC-4125-4403-9CBF-3BFDDC3D485C}" type="presOf" srcId="{47F42A63-DCB9-45F0-95E5-6D1DECDF16C0}" destId="{17D9813A-5935-490F-83CC-9BB51B02952B}" srcOrd="0" destOrd="0" presId="urn:microsoft.com/office/officeart/2005/8/layout/process2"/>
    <dgm:cxn modelId="{987733AD-CD2E-4B20-883B-D1343DFE04D8}" type="presOf" srcId="{C60CE1AE-C8D9-461F-9E8D-F4D8B5B3A95D}" destId="{683A7D38-5D1C-4B6A-A3EA-3059D9BCA377}" srcOrd="0" destOrd="0" presId="urn:microsoft.com/office/officeart/2005/8/layout/process2"/>
    <dgm:cxn modelId="{5D145191-5370-41C1-97BF-B7522615F8CE}" type="presOf" srcId="{868C0E58-E603-47FE-9493-8307C87AA3F1}" destId="{B51B4F49-34AF-408C-9B20-D1E8298ED011}" srcOrd="0" destOrd="0" presId="urn:microsoft.com/office/officeart/2005/8/layout/process2"/>
    <dgm:cxn modelId="{8A1028EC-3DDE-4A70-9362-EDD23D6BC472}" type="presOf" srcId="{9E468187-933E-423C-8C77-1EFF67581378}" destId="{B798C2E6-BD1A-4225-946E-3066169E4462}" srcOrd="1" destOrd="0" presId="urn:microsoft.com/office/officeart/2005/8/layout/process2"/>
    <dgm:cxn modelId="{C22160EE-4D10-48B3-BFE2-0FFFB917587A}" srcId="{0A4A23DB-0276-4CAE-BE93-B85FB4E2027E}" destId="{D6D2334C-E35C-49CD-82DD-8C8088F99D6D}" srcOrd="1" destOrd="0" parTransId="{59F359DB-1FDD-4698-AEC8-CDAA451FDB59}" sibTransId="{C60CE1AE-C8D9-461F-9E8D-F4D8B5B3A95D}"/>
    <dgm:cxn modelId="{3E0DD91A-893A-4465-BC6C-827F752C9FB6}" type="presOf" srcId="{0A4A23DB-0276-4CAE-BE93-B85FB4E2027E}" destId="{ABA41E86-3415-43A3-8966-20B0E5C4C6A1}" srcOrd="0" destOrd="0" presId="urn:microsoft.com/office/officeart/2005/8/layout/process2"/>
    <dgm:cxn modelId="{F134903C-9BC0-499D-88C6-3E1E18BD7391}" type="presOf" srcId="{A952414D-93D5-4C75-AC85-500CED52BA4C}" destId="{4AA59E55-C04D-454A-95EE-A58E719859A0}" srcOrd="0" destOrd="0" presId="urn:microsoft.com/office/officeart/2005/8/layout/process2"/>
    <dgm:cxn modelId="{FE2C8877-226E-4CF5-9169-397E15355C4F}" type="presOf" srcId="{9E468187-933E-423C-8C77-1EFF67581378}" destId="{7D898AC3-28AE-4FF3-9676-E257A3FD4592}" srcOrd="0" destOrd="0" presId="urn:microsoft.com/office/officeart/2005/8/layout/process2"/>
    <dgm:cxn modelId="{6AE3A867-8584-4E15-9063-BF685F942776}" type="presOf" srcId="{D6D2334C-E35C-49CD-82DD-8C8088F99D6D}" destId="{007350BD-B353-48C3-8F35-0481A9F50A0C}" srcOrd="0" destOrd="0" presId="urn:microsoft.com/office/officeart/2005/8/layout/process2"/>
    <dgm:cxn modelId="{485737A3-8675-4A7C-B660-CA2FCFFD4C85}" srcId="{0A4A23DB-0276-4CAE-BE93-B85FB4E2027E}" destId="{D408D39A-13C4-45A2-95BA-E2166BC0F247}" srcOrd="4" destOrd="0" parTransId="{EE640F3E-C608-4FBF-AA87-080FA5B26F2E}" sibTransId="{D840AFC8-8221-4075-AFF0-DD9C22D41BBD}"/>
    <dgm:cxn modelId="{5FADF030-1DEB-424B-96D8-2B0FA1989CC8}" type="presOf" srcId="{83F9F4EE-32C5-4A92-BE20-10B5C2888C23}" destId="{0572B7DF-6DAF-4716-9492-5580BA3C3275}" srcOrd="0" destOrd="0" presId="urn:microsoft.com/office/officeart/2005/8/layout/process2"/>
    <dgm:cxn modelId="{73699235-68B8-4DB4-99DF-DA4ED4BE7A18}" srcId="{0A4A23DB-0276-4CAE-BE93-B85FB4E2027E}" destId="{58D4D18B-E4EB-47F3-AB99-A772D7FB4323}" srcOrd="0" destOrd="0" parTransId="{07AA2602-8451-4FF7-8BB0-2FD92F5E09EF}" sibTransId="{868C0E58-E603-47FE-9493-8307C87AA3F1}"/>
    <dgm:cxn modelId="{0153581A-6676-485D-B518-1B753FE7F011}" type="presOf" srcId="{868C0E58-E603-47FE-9493-8307C87AA3F1}" destId="{95FF3F0D-BBD3-4A28-A48F-372C5A42D084}" srcOrd="1" destOrd="0" presId="urn:microsoft.com/office/officeart/2005/8/layout/process2"/>
    <dgm:cxn modelId="{23FD6F59-A40C-43C8-B563-09E5B429C282}" type="presOf" srcId="{58D4D18B-E4EB-47F3-AB99-A772D7FB4323}" destId="{DA35F76C-FA98-4F5D-80B6-91FF6F486B85}" srcOrd="0" destOrd="0" presId="urn:microsoft.com/office/officeart/2005/8/layout/process2"/>
    <dgm:cxn modelId="{17447B67-8B5E-49B8-A349-05CBE194AA80}" type="presParOf" srcId="{ABA41E86-3415-43A3-8966-20B0E5C4C6A1}" destId="{DA35F76C-FA98-4F5D-80B6-91FF6F486B85}" srcOrd="0" destOrd="0" presId="urn:microsoft.com/office/officeart/2005/8/layout/process2"/>
    <dgm:cxn modelId="{ACFBFBB0-042D-4BD9-B88A-B20504E605D8}" type="presParOf" srcId="{ABA41E86-3415-43A3-8966-20B0E5C4C6A1}" destId="{B51B4F49-34AF-408C-9B20-D1E8298ED011}" srcOrd="1" destOrd="0" presId="urn:microsoft.com/office/officeart/2005/8/layout/process2"/>
    <dgm:cxn modelId="{EAA909A4-0942-4D7B-A9E2-4442C5D42150}" type="presParOf" srcId="{B51B4F49-34AF-408C-9B20-D1E8298ED011}" destId="{95FF3F0D-BBD3-4A28-A48F-372C5A42D084}" srcOrd="0" destOrd="0" presId="urn:microsoft.com/office/officeart/2005/8/layout/process2"/>
    <dgm:cxn modelId="{612954BD-BDE3-44AB-BD31-35AD6EF7BF53}" type="presParOf" srcId="{ABA41E86-3415-43A3-8966-20B0E5C4C6A1}" destId="{007350BD-B353-48C3-8F35-0481A9F50A0C}" srcOrd="2" destOrd="0" presId="urn:microsoft.com/office/officeart/2005/8/layout/process2"/>
    <dgm:cxn modelId="{AD6F8A09-3243-4B90-9A4C-28F511BAB914}" type="presParOf" srcId="{ABA41E86-3415-43A3-8966-20B0E5C4C6A1}" destId="{683A7D38-5D1C-4B6A-A3EA-3059D9BCA377}" srcOrd="3" destOrd="0" presId="urn:microsoft.com/office/officeart/2005/8/layout/process2"/>
    <dgm:cxn modelId="{05BA4A04-DDBB-4599-9BAC-4751378D4C82}" type="presParOf" srcId="{683A7D38-5D1C-4B6A-A3EA-3059D9BCA377}" destId="{B16DE8D7-231D-44FF-908B-CDB3095465A7}" srcOrd="0" destOrd="0" presId="urn:microsoft.com/office/officeart/2005/8/layout/process2"/>
    <dgm:cxn modelId="{39517C5E-7196-47FB-A652-B5B2B6F2C114}" type="presParOf" srcId="{ABA41E86-3415-43A3-8966-20B0E5C4C6A1}" destId="{0572B7DF-6DAF-4716-9492-5580BA3C3275}" srcOrd="4" destOrd="0" presId="urn:microsoft.com/office/officeart/2005/8/layout/process2"/>
    <dgm:cxn modelId="{B728C047-98B2-4EE2-9173-D28DF4800C6B}" type="presParOf" srcId="{ABA41E86-3415-43A3-8966-20B0E5C4C6A1}" destId="{7D898AC3-28AE-4FF3-9676-E257A3FD4592}" srcOrd="5" destOrd="0" presId="urn:microsoft.com/office/officeart/2005/8/layout/process2"/>
    <dgm:cxn modelId="{83085A72-C88C-46A4-98E6-1D8DB852495D}" type="presParOf" srcId="{7D898AC3-28AE-4FF3-9676-E257A3FD4592}" destId="{B798C2E6-BD1A-4225-946E-3066169E4462}" srcOrd="0" destOrd="0" presId="urn:microsoft.com/office/officeart/2005/8/layout/process2"/>
    <dgm:cxn modelId="{C9620F3B-15A1-4F6E-9DF0-A74DBE1AEF47}" type="presParOf" srcId="{ABA41E86-3415-43A3-8966-20B0E5C4C6A1}" destId="{4AA59E55-C04D-454A-95EE-A58E719859A0}" srcOrd="6" destOrd="0" presId="urn:microsoft.com/office/officeart/2005/8/layout/process2"/>
    <dgm:cxn modelId="{8D4FB780-BA85-42F0-B53B-E324D9B09B51}" type="presParOf" srcId="{ABA41E86-3415-43A3-8966-20B0E5C4C6A1}" destId="{17D9813A-5935-490F-83CC-9BB51B02952B}" srcOrd="7" destOrd="0" presId="urn:microsoft.com/office/officeart/2005/8/layout/process2"/>
    <dgm:cxn modelId="{7DDDA215-567A-48EB-871D-756673969798}" type="presParOf" srcId="{17D9813A-5935-490F-83CC-9BB51B02952B}" destId="{7FCDE4A2-036A-4FDF-8361-01B96D8591A8}" srcOrd="0" destOrd="0" presId="urn:microsoft.com/office/officeart/2005/8/layout/process2"/>
    <dgm:cxn modelId="{9F1F663B-89E2-48B8-B9D0-492112FA81A2}" type="presParOf" srcId="{ABA41E86-3415-43A3-8966-20B0E5C4C6A1}" destId="{432D110C-35DF-482F-9F41-F7B04128AE55}" srcOrd="8" destOrd="0" presId="urn:microsoft.com/office/officeart/2005/8/layout/process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4A23DB-0276-4CAE-BE93-B85FB4E2027E}" type="doc">
      <dgm:prSet loTypeId="urn:microsoft.com/office/officeart/2005/8/layout/process2" loCatId="process" qsTypeId="urn:microsoft.com/office/officeart/2005/8/quickstyle/simple1" qsCatId="simple" csTypeId="urn:microsoft.com/office/officeart/2005/8/colors/accent1_5" csCatId="accent1" phldr="1"/>
      <dgm:spPr/>
    </dgm:pt>
    <dgm:pt modelId="{58D4D18B-E4EB-47F3-AB99-A772D7FB4323}">
      <dgm:prSet phldrT="[Text]"/>
      <dgm:spPr/>
      <dgm:t>
        <a:bodyPr/>
        <a:lstStyle/>
        <a:p>
          <a:r>
            <a:rPr lang="sk-SK" dirty="0" smtClean="0"/>
            <a:t>Výber tovaru zákazníkom</a:t>
          </a:r>
          <a:endParaRPr lang="sk-SK" dirty="0"/>
        </a:p>
      </dgm:t>
    </dgm:pt>
    <dgm:pt modelId="{07AA2602-8451-4FF7-8BB0-2FD92F5E09EF}" type="parTrans" cxnId="{73699235-68B8-4DB4-99DF-DA4ED4BE7A18}">
      <dgm:prSet/>
      <dgm:spPr/>
      <dgm:t>
        <a:bodyPr/>
        <a:lstStyle/>
        <a:p>
          <a:endParaRPr lang="sk-SK"/>
        </a:p>
      </dgm:t>
    </dgm:pt>
    <dgm:pt modelId="{868C0E58-E603-47FE-9493-8307C87AA3F1}" type="sibTrans" cxnId="{73699235-68B8-4DB4-99DF-DA4ED4BE7A18}">
      <dgm:prSet/>
      <dgm:spPr/>
      <dgm:t>
        <a:bodyPr/>
        <a:lstStyle/>
        <a:p>
          <a:endParaRPr lang="sk-SK"/>
        </a:p>
      </dgm:t>
    </dgm:pt>
    <dgm:pt modelId="{D6D2334C-E35C-49CD-82DD-8C8088F99D6D}">
      <dgm:prSet phldrT="[Text]"/>
      <dgm:spPr/>
      <dgm:t>
        <a:bodyPr/>
        <a:lstStyle/>
        <a:p>
          <a:r>
            <a:rPr lang="sk-SK" dirty="0" smtClean="0"/>
            <a:t>Systémové spracovanie nákupného zoznamu</a:t>
          </a:r>
          <a:endParaRPr lang="sk-SK" dirty="0"/>
        </a:p>
      </dgm:t>
    </dgm:pt>
    <dgm:pt modelId="{59F359DB-1FDD-4698-AEC8-CDAA451FDB59}" type="parTrans" cxnId="{C22160EE-4D10-48B3-BFE2-0FFFB917587A}">
      <dgm:prSet/>
      <dgm:spPr/>
      <dgm:t>
        <a:bodyPr/>
        <a:lstStyle/>
        <a:p>
          <a:endParaRPr lang="sk-SK"/>
        </a:p>
      </dgm:t>
    </dgm:pt>
    <dgm:pt modelId="{C60CE1AE-C8D9-461F-9E8D-F4D8B5B3A95D}" type="sibTrans" cxnId="{C22160EE-4D10-48B3-BFE2-0FFFB917587A}">
      <dgm:prSet/>
      <dgm:spPr/>
      <dgm:t>
        <a:bodyPr/>
        <a:lstStyle/>
        <a:p>
          <a:endParaRPr lang="sk-SK"/>
        </a:p>
      </dgm:t>
    </dgm:pt>
    <dgm:pt modelId="{83F9F4EE-32C5-4A92-BE20-10B5C2888C23}">
      <dgm:prSet phldrT="[Text]"/>
      <dgm:spPr/>
      <dgm:t>
        <a:bodyPr/>
        <a:lstStyle/>
        <a:p>
          <a:r>
            <a:rPr lang="sk-SK" dirty="0" smtClean="0"/>
            <a:t>Príprava (</a:t>
          </a:r>
          <a:r>
            <a:rPr lang="sk-SK" dirty="0" err="1" smtClean="0"/>
            <a:t>pikovanie</a:t>
          </a:r>
          <a:r>
            <a:rPr lang="sk-SK" dirty="0" smtClean="0"/>
            <a:t>) tovaru</a:t>
          </a:r>
          <a:endParaRPr lang="sk-SK" dirty="0"/>
        </a:p>
      </dgm:t>
    </dgm:pt>
    <dgm:pt modelId="{FEC3B727-4990-4B23-AD9D-0943511AF1A9}" type="parTrans" cxnId="{1CBCFF3A-7E5D-417F-82B1-4761FB743EE4}">
      <dgm:prSet/>
      <dgm:spPr/>
      <dgm:t>
        <a:bodyPr/>
        <a:lstStyle/>
        <a:p>
          <a:endParaRPr lang="sk-SK"/>
        </a:p>
      </dgm:t>
    </dgm:pt>
    <dgm:pt modelId="{9E468187-933E-423C-8C77-1EFF67581378}" type="sibTrans" cxnId="{1CBCFF3A-7E5D-417F-82B1-4761FB743EE4}">
      <dgm:prSet/>
      <dgm:spPr/>
      <dgm:t>
        <a:bodyPr/>
        <a:lstStyle/>
        <a:p>
          <a:endParaRPr lang="sk-SK"/>
        </a:p>
      </dgm:t>
    </dgm:pt>
    <dgm:pt modelId="{A952414D-93D5-4C75-AC85-500CED52BA4C}">
      <dgm:prSet phldrT="[Text]"/>
      <dgm:spPr/>
      <dgm:t>
        <a:bodyPr/>
        <a:lstStyle/>
        <a:p>
          <a:endParaRPr lang="sk-SK" dirty="0"/>
        </a:p>
      </dgm:t>
    </dgm:pt>
    <dgm:pt modelId="{3D7AE403-642C-4E2E-B071-2FC974CAF544}" type="parTrans" cxnId="{CC234E53-3660-4813-A6A5-4B1032B43371}">
      <dgm:prSet/>
      <dgm:spPr/>
      <dgm:t>
        <a:bodyPr/>
        <a:lstStyle/>
        <a:p>
          <a:endParaRPr lang="sk-SK"/>
        </a:p>
      </dgm:t>
    </dgm:pt>
    <dgm:pt modelId="{47F42A63-DCB9-45F0-95E5-6D1DECDF16C0}" type="sibTrans" cxnId="{CC234E53-3660-4813-A6A5-4B1032B43371}">
      <dgm:prSet/>
      <dgm:spPr/>
      <dgm:t>
        <a:bodyPr/>
        <a:lstStyle/>
        <a:p>
          <a:endParaRPr lang="sk-SK"/>
        </a:p>
      </dgm:t>
    </dgm:pt>
    <dgm:pt modelId="{D408D39A-13C4-45A2-95BA-E2166BC0F247}">
      <dgm:prSet phldrT="[Text]"/>
      <dgm:spPr/>
      <dgm:t>
        <a:bodyPr/>
        <a:lstStyle/>
        <a:p>
          <a:endParaRPr lang="sk-SK" dirty="0"/>
        </a:p>
      </dgm:t>
    </dgm:pt>
    <dgm:pt modelId="{EE640F3E-C608-4FBF-AA87-080FA5B26F2E}" type="parTrans" cxnId="{485737A3-8675-4A7C-B660-CA2FCFFD4C85}">
      <dgm:prSet/>
      <dgm:spPr/>
      <dgm:t>
        <a:bodyPr/>
        <a:lstStyle/>
        <a:p>
          <a:endParaRPr lang="sk-SK"/>
        </a:p>
      </dgm:t>
    </dgm:pt>
    <dgm:pt modelId="{D840AFC8-8221-4075-AFF0-DD9C22D41BBD}" type="sibTrans" cxnId="{485737A3-8675-4A7C-B660-CA2FCFFD4C85}">
      <dgm:prSet/>
      <dgm:spPr/>
      <dgm:t>
        <a:bodyPr/>
        <a:lstStyle/>
        <a:p>
          <a:endParaRPr lang="sk-SK"/>
        </a:p>
      </dgm:t>
    </dgm:pt>
    <dgm:pt modelId="{ABA41E86-3415-43A3-8966-20B0E5C4C6A1}" type="pres">
      <dgm:prSet presAssocID="{0A4A23DB-0276-4CAE-BE93-B85FB4E2027E}" presName="linearFlow" presStyleCnt="0">
        <dgm:presLayoutVars>
          <dgm:resizeHandles val="exact"/>
        </dgm:presLayoutVars>
      </dgm:prSet>
      <dgm:spPr/>
    </dgm:pt>
    <dgm:pt modelId="{DA35F76C-FA98-4F5D-80B6-91FF6F486B85}" type="pres">
      <dgm:prSet presAssocID="{58D4D18B-E4EB-47F3-AB99-A772D7FB432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51B4F49-34AF-408C-9B20-D1E8298ED011}" type="pres">
      <dgm:prSet presAssocID="{868C0E58-E603-47FE-9493-8307C87AA3F1}" presName="sibTrans" presStyleLbl="sibTrans2D1" presStyleIdx="0" presStyleCnt="4"/>
      <dgm:spPr/>
      <dgm:t>
        <a:bodyPr/>
        <a:lstStyle/>
        <a:p>
          <a:endParaRPr lang="sk-SK"/>
        </a:p>
      </dgm:t>
    </dgm:pt>
    <dgm:pt modelId="{95FF3F0D-BBD3-4A28-A48F-372C5A42D084}" type="pres">
      <dgm:prSet presAssocID="{868C0E58-E603-47FE-9493-8307C87AA3F1}" presName="connectorText" presStyleLbl="sibTrans2D1" presStyleIdx="0" presStyleCnt="4"/>
      <dgm:spPr/>
      <dgm:t>
        <a:bodyPr/>
        <a:lstStyle/>
        <a:p>
          <a:endParaRPr lang="sk-SK"/>
        </a:p>
      </dgm:t>
    </dgm:pt>
    <dgm:pt modelId="{007350BD-B353-48C3-8F35-0481A9F50A0C}" type="pres">
      <dgm:prSet presAssocID="{D6D2334C-E35C-49CD-82DD-8C8088F99D6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83A7D38-5D1C-4B6A-A3EA-3059D9BCA377}" type="pres">
      <dgm:prSet presAssocID="{C60CE1AE-C8D9-461F-9E8D-F4D8B5B3A95D}" presName="sibTrans" presStyleLbl="sibTrans2D1" presStyleIdx="1" presStyleCnt="4"/>
      <dgm:spPr/>
      <dgm:t>
        <a:bodyPr/>
        <a:lstStyle/>
        <a:p>
          <a:endParaRPr lang="sk-SK"/>
        </a:p>
      </dgm:t>
    </dgm:pt>
    <dgm:pt modelId="{B16DE8D7-231D-44FF-908B-CDB3095465A7}" type="pres">
      <dgm:prSet presAssocID="{C60CE1AE-C8D9-461F-9E8D-F4D8B5B3A95D}" presName="connectorText" presStyleLbl="sibTrans2D1" presStyleIdx="1" presStyleCnt="4"/>
      <dgm:spPr/>
      <dgm:t>
        <a:bodyPr/>
        <a:lstStyle/>
        <a:p>
          <a:endParaRPr lang="sk-SK"/>
        </a:p>
      </dgm:t>
    </dgm:pt>
    <dgm:pt modelId="{0572B7DF-6DAF-4716-9492-5580BA3C3275}" type="pres">
      <dgm:prSet presAssocID="{83F9F4EE-32C5-4A92-BE20-10B5C2888C2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D898AC3-28AE-4FF3-9676-E257A3FD4592}" type="pres">
      <dgm:prSet presAssocID="{9E468187-933E-423C-8C77-1EFF67581378}" presName="sibTrans" presStyleLbl="sibTrans2D1" presStyleIdx="2" presStyleCnt="4"/>
      <dgm:spPr/>
      <dgm:t>
        <a:bodyPr/>
        <a:lstStyle/>
        <a:p>
          <a:endParaRPr lang="sk-SK"/>
        </a:p>
      </dgm:t>
    </dgm:pt>
    <dgm:pt modelId="{B798C2E6-BD1A-4225-946E-3066169E4462}" type="pres">
      <dgm:prSet presAssocID="{9E468187-933E-423C-8C77-1EFF67581378}" presName="connectorText" presStyleLbl="sibTrans2D1" presStyleIdx="2" presStyleCnt="4"/>
      <dgm:spPr/>
      <dgm:t>
        <a:bodyPr/>
        <a:lstStyle/>
        <a:p>
          <a:endParaRPr lang="sk-SK"/>
        </a:p>
      </dgm:t>
    </dgm:pt>
    <dgm:pt modelId="{4AA59E55-C04D-454A-95EE-A58E719859A0}" type="pres">
      <dgm:prSet presAssocID="{A952414D-93D5-4C75-AC85-500CED52BA4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7D9813A-5935-490F-83CC-9BB51B02952B}" type="pres">
      <dgm:prSet presAssocID="{47F42A63-DCB9-45F0-95E5-6D1DECDF16C0}" presName="sibTrans" presStyleLbl="sibTrans2D1" presStyleIdx="3" presStyleCnt="4"/>
      <dgm:spPr/>
      <dgm:t>
        <a:bodyPr/>
        <a:lstStyle/>
        <a:p>
          <a:endParaRPr lang="sk-SK"/>
        </a:p>
      </dgm:t>
    </dgm:pt>
    <dgm:pt modelId="{7FCDE4A2-036A-4FDF-8361-01B96D8591A8}" type="pres">
      <dgm:prSet presAssocID="{47F42A63-DCB9-45F0-95E5-6D1DECDF16C0}" presName="connectorText" presStyleLbl="sibTrans2D1" presStyleIdx="3" presStyleCnt="4"/>
      <dgm:spPr/>
      <dgm:t>
        <a:bodyPr/>
        <a:lstStyle/>
        <a:p>
          <a:endParaRPr lang="sk-SK"/>
        </a:p>
      </dgm:t>
    </dgm:pt>
    <dgm:pt modelId="{432D110C-35DF-482F-9F41-F7B04128AE55}" type="pres">
      <dgm:prSet presAssocID="{D408D39A-13C4-45A2-95BA-E2166BC0F24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CC234E53-3660-4813-A6A5-4B1032B43371}" srcId="{0A4A23DB-0276-4CAE-BE93-B85FB4E2027E}" destId="{A952414D-93D5-4C75-AC85-500CED52BA4C}" srcOrd="3" destOrd="0" parTransId="{3D7AE403-642C-4E2E-B071-2FC974CAF544}" sibTransId="{47F42A63-DCB9-45F0-95E5-6D1DECDF16C0}"/>
    <dgm:cxn modelId="{1CBCFF3A-7E5D-417F-82B1-4761FB743EE4}" srcId="{0A4A23DB-0276-4CAE-BE93-B85FB4E2027E}" destId="{83F9F4EE-32C5-4A92-BE20-10B5C2888C23}" srcOrd="2" destOrd="0" parTransId="{FEC3B727-4990-4B23-AD9D-0943511AF1A9}" sibTransId="{9E468187-933E-423C-8C77-1EFF67581378}"/>
    <dgm:cxn modelId="{1EA12666-2038-4DD6-AC42-2BAE20215C70}" type="presOf" srcId="{868C0E58-E603-47FE-9493-8307C87AA3F1}" destId="{B51B4F49-34AF-408C-9B20-D1E8298ED011}" srcOrd="0" destOrd="0" presId="urn:microsoft.com/office/officeart/2005/8/layout/process2"/>
    <dgm:cxn modelId="{E419AF93-A39A-4AB2-A7D2-583E90AD03A8}" type="presOf" srcId="{C60CE1AE-C8D9-461F-9E8D-F4D8B5B3A95D}" destId="{B16DE8D7-231D-44FF-908B-CDB3095465A7}" srcOrd="1" destOrd="0" presId="urn:microsoft.com/office/officeart/2005/8/layout/process2"/>
    <dgm:cxn modelId="{36AED4D3-972D-46DD-B975-7434ED294919}" type="presOf" srcId="{83F9F4EE-32C5-4A92-BE20-10B5C2888C23}" destId="{0572B7DF-6DAF-4716-9492-5580BA3C3275}" srcOrd="0" destOrd="0" presId="urn:microsoft.com/office/officeart/2005/8/layout/process2"/>
    <dgm:cxn modelId="{F08EAEC8-2675-49CE-8F21-9D3E5E691785}" type="presOf" srcId="{868C0E58-E603-47FE-9493-8307C87AA3F1}" destId="{95FF3F0D-BBD3-4A28-A48F-372C5A42D084}" srcOrd="1" destOrd="0" presId="urn:microsoft.com/office/officeart/2005/8/layout/process2"/>
    <dgm:cxn modelId="{698C7895-FDDF-4522-AD75-74F557655FB0}" type="presOf" srcId="{47F42A63-DCB9-45F0-95E5-6D1DECDF16C0}" destId="{17D9813A-5935-490F-83CC-9BB51B02952B}" srcOrd="0" destOrd="0" presId="urn:microsoft.com/office/officeart/2005/8/layout/process2"/>
    <dgm:cxn modelId="{EF40C3B5-89BE-4338-A981-68A89B9253D9}" type="presOf" srcId="{9E468187-933E-423C-8C77-1EFF67581378}" destId="{B798C2E6-BD1A-4225-946E-3066169E4462}" srcOrd="1" destOrd="0" presId="urn:microsoft.com/office/officeart/2005/8/layout/process2"/>
    <dgm:cxn modelId="{1FEE36BD-C714-42D4-B527-10C00B687ECB}" type="presOf" srcId="{D6D2334C-E35C-49CD-82DD-8C8088F99D6D}" destId="{007350BD-B353-48C3-8F35-0481A9F50A0C}" srcOrd="0" destOrd="0" presId="urn:microsoft.com/office/officeart/2005/8/layout/process2"/>
    <dgm:cxn modelId="{4BB8B5FE-A90F-4764-9B6D-AF213059F982}" type="presOf" srcId="{A952414D-93D5-4C75-AC85-500CED52BA4C}" destId="{4AA59E55-C04D-454A-95EE-A58E719859A0}" srcOrd="0" destOrd="0" presId="urn:microsoft.com/office/officeart/2005/8/layout/process2"/>
    <dgm:cxn modelId="{4C92F6BE-D961-4FC8-8118-62D9038ACAE1}" type="presOf" srcId="{47F42A63-DCB9-45F0-95E5-6D1DECDF16C0}" destId="{7FCDE4A2-036A-4FDF-8361-01B96D8591A8}" srcOrd="1" destOrd="0" presId="urn:microsoft.com/office/officeart/2005/8/layout/process2"/>
    <dgm:cxn modelId="{C22160EE-4D10-48B3-BFE2-0FFFB917587A}" srcId="{0A4A23DB-0276-4CAE-BE93-B85FB4E2027E}" destId="{D6D2334C-E35C-49CD-82DD-8C8088F99D6D}" srcOrd="1" destOrd="0" parTransId="{59F359DB-1FDD-4698-AEC8-CDAA451FDB59}" sibTransId="{C60CE1AE-C8D9-461F-9E8D-F4D8B5B3A95D}"/>
    <dgm:cxn modelId="{92B93AFA-6C74-4C74-9E35-C4924CFF2E39}" type="presOf" srcId="{C60CE1AE-C8D9-461F-9E8D-F4D8B5B3A95D}" destId="{683A7D38-5D1C-4B6A-A3EA-3059D9BCA377}" srcOrd="0" destOrd="0" presId="urn:microsoft.com/office/officeart/2005/8/layout/process2"/>
    <dgm:cxn modelId="{485737A3-8675-4A7C-B660-CA2FCFFD4C85}" srcId="{0A4A23DB-0276-4CAE-BE93-B85FB4E2027E}" destId="{D408D39A-13C4-45A2-95BA-E2166BC0F247}" srcOrd="4" destOrd="0" parTransId="{EE640F3E-C608-4FBF-AA87-080FA5B26F2E}" sibTransId="{D840AFC8-8221-4075-AFF0-DD9C22D41BBD}"/>
    <dgm:cxn modelId="{2C8C3D31-5B88-471B-B734-42046F0E3B54}" type="presOf" srcId="{D408D39A-13C4-45A2-95BA-E2166BC0F247}" destId="{432D110C-35DF-482F-9F41-F7B04128AE55}" srcOrd="0" destOrd="0" presId="urn:microsoft.com/office/officeart/2005/8/layout/process2"/>
    <dgm:cxn modelId="{778969E6-2554-4DCC-AA4B-8CB5D3DEA84A}" type="presOf" srcId="{58D4D18B-E4EB-47F3-AB99-A772D7FB4323}" destId="{DA35F76C-FA98-4F5D-80B6-91FF6F486B85}" srcOrd="0" destOrd="0" presId="urn:microsoft.com/office/officeart/2005/8/layout/process2"/>
    <dgm:cxn modelId="{73699235-68B8-4DB4-99DF-DA4ED4BE7A18}" srcId="{0A4A23DB-0276-4CAE-BE93-B85FB4E2027E}" destId="{58D4D18B-E4EB-47F3-AB99-A772D7FB4323}" srcOrd="0" destOrd="0" parTransId="{07AA2602-8451-4FF7-8BB0-2FD92F5E09EF}" sibTransId="{868C0E58-E603-47FE-9493-8307C87AA3F1}"/>
    <dgm:cxn modelId="{BF4C6FF5-AD66-45FE-B992-252F223AFE1F}" type="presOf" srcId="{0A4A23DB-0276-4CAE-BE93-B85FB4E2027E}" destId="{ABA41E86-3415-43A3-8966-20B0E5C4C6A1}" srcOrd="0" destOrd="0" presId="urn:microsoft.com/office/officeart/2005/8/layout/process2"/>
    <dgm:cxn modelId="{8427290E-E17A-47FF-A07F-FB08EE29AE1F}" type="presOf" srcId="{9E468187-933E-423C-8C77-1EFF67581378}" destId="{7D898AC3-28AE-4FF3-9676-E257A3FD4592}" srcOrd="0" destOrd="0" presId="urn:microsoft.com/office/officeart/2005/8/layout/process2"/>
    <dgm:cxn modelId="{4C5753E3-79EE-4517-9D94-1EBB13D059E8}" type="presParOf" srcId="{ABA41E86-3415-43A3-8966-20B0E5C4C6A1}" destId="{DA35F76C-FA98-4F5D-80B6-91FF6F486B85}" srcOrd="0" destOrd="0" presId="urn:microsoft.com/office/officeart/2005/8/layout/process2"/>
    <dgm:cxn modelId="{986AAD44-1D4E-47F5-9F26-67391F9F590B}" type="presParOf" srcId="{ABA41E86-3415-43A3-8966-20B0E5C4C6A1}" destId="{B51B4F49-34AF-408C-9B20-D1E8298ED011}" srcOrd="1" destOrd="0" presId="urn:microsoft.com/office/officeart/2005/8/layout/process2"/>
    <dgm:cxn modelId="{73631C26-DF0F-4ACA-89BD-F749060FCBDC}" type="presParOf" srcId="{B51B4F49-34AF-408C-9B20-D1E8298ED011}" destId="{95FF3F0D-BBD3-4A28-A48F-372C5A42D084}" srcOrd="0" destOrd="0" presId="urn:microsoft.com/office/officeart/2005/8/layout/process2"/>
    <dgm:cxn modelId="{80DDC382-2B54-48C8-8EA6-6508CA4304DD}" type="presParOf" srcId="{ABA41E86-3415-43A3-8966-20B0E5C4C6A1}" destId="{007350BD-B353-48C3-8F35-0481A9F50A0C}" srcOrd="2" destOrd="0" presId="urn:microsoft.com/office/officeart/2005/8/layout/process2"/>
    <dgm:cxn modelId="{829D9EC5-8D2E-4350-8FB7-9DFF5DCFF156}" type="presParOf" srcId="{ABA41E86-3415-43A3-8966-20B0E5C4C6A1}" destId="{683A7D38-5D1C-4B6A-A3EA-3059D9BCA377}" srcOrd="3" destOrd="0" presId="urn:microsoft.com/office/officeart/2005/8/layout/process2"/>
    <dgm:cxn modelId="{9EBA25C0-6894-4B00-8FE2-F46EF5D8278A}" type="presParOf" srcId="{683A7D38-5D1C-4B6A-A3EA-3059D9BCA377}" destId="{B16DE8D7-231D-44FF-908B-CDB3095465A7}" srcOrd="0" destOrd="0" presId="urn:microsoft.com/office/officeart/2005/8/layout/process2"/>
    <dgm:cxn modelId="{11DF26A5-E394-4853-AEBC-1AF0B7C41D38}" type="presParOf" srcId="{ABA41E86-3415-43A3-8966-20B0E5C4C6A1}" destId="{0572B7DF-6DAF-4716-9492-5580BA3C3275}" srcOrd="4" destOrd="0" presId="urn:microsoft.com/office/officeart/2005/8/layout/process2"/>
    <dgm:cxn modelId="{3E3A22CA-76DE-4B44-AA49-C3834D30A336}" type="presParOf" srcId="{ABA41E86-3415-43A3-8966-20B0E5C4C6A1}" destId="{7D898AC3-28AE-4FF3-9676-E257A3FD4592}" srcOrd="5" destOrd="0" presId="urn:microsoft.com/office/officeart/2005/8/layout/process2"/>
    <dgm:cxn modelId="{9D7AAE8E-8CC2-42C8-AFAF-93065053E4E7}" type="presParOf" srcId="{7D898AC3-28AE-4FF3-9676-E257A3FD4592}" destId="{B798C2E6-BD1A-4225-946E-3066169E4462}" srcOrd="0" destOrd="0" presId="urn:microsoft.com/office/officeart/2005/8/layout/process2"/>
    <dgm:cxn modelId="{2879645D-4421-4141-9B3E-A335C337D78E}" type="presParOf" srcId="{ABA41E86-3415-43A3-8966-20B0E5C4C6A1}" destId="{4AA59E55-C04D-454A-95EE-A58E719859A0}" srcOrd="6" destOrd="0" presId="urn:microsoft.com/office/officeart/2005/8/layout/process2"/>
    <dgm:cxn modelId="{F2A1DC3D-39BD-4516-9BBD-5964E2C5FCD6}" type="presParOf" srcId="{ABA41E86-3415-43A3-8966-20B0E5C4C6A1}" destId="{17D9813A-5935-490F-83CC-9BB51B02952B}" srcOrd="7" destOrd="0" presId="urn:microsoft.com/office/officeart/2005/8/layout/process2"/>
    <dgm:cxn modelId="{05413171-8F13-4333-BA39-0704C5139E22}" type="presParOf" srcId="{17D9813A-5935-490F-83CC-9BB51B02952B}" destId="{7FCDE4A2-036A-4FDF-8361-01B96D8591A8}" srcOrd="0" destOrd="0" presId="urn:microsoft.com/office/officeart/2005/8/layout/process2"/>
    <dgm:cxn modelId="{64105E72-9D19-4F4E-9179-A937FE6640E9}" type="presParOf" srcId="{ABA41E86-3415-43A3-8966-20B0E5C4C6A1}" destId="{432D110C-35DF-482F-9F41-F7B04128AE55}" srcOrd="8" destOrd="0" presId="urn:microsoft.com/office/officeart/2005/8/layout/process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4A23DB-0276-4CAE-BE93-B85FB4E2027E}" type="doc">
      <dgm:prSet loTypeId="urn:microsoft.com/office/officeart/2005/8/layout/process2" loCatId="process" qsTypeId="urn:microsoft.com/office/officeart/2005/8/quickstyle/simple1" qsCatId="simple" csTypeId="urn:microsoft.com/office/officeart/2005/8/colors/accent1_5" csCatId="accent1" phldr="1"/>
      <dgm:spPr/>
    </dgm:pt>
    <dgm:pt modelId="{58D4D18B-E4EB-47F3-AB99-A772D7FB4323}">
      <dgm:prSet phldrT="[Text]"/>
      <dgm:spPr/>
      <dgm:t>
        <a:bodyPr/>
        <a:lstStyle/>
        <a:p>
          <a:r>
            <a:rPr lang="sk-SK" dirty="0" smtClean="0"/>
            <a:t>Výber tovaru zákazníkom</a:t>
          </a:r>
          <a:endParaRPr lang="sk-SK" dirty="0"/>
        </a:p>
      </dgm:t>
    </dgm:pt>
    <dgm:pt modelId="{07AA2602-8451-4FF7-8BB0-2FD92F5E09EF}" type="parTrans" cxnId="{73699235-68B8-4DB4-99DF-DA4ED4BE7A18}">
      <dgm:prSet/>
      <dgm:spPr/>
      <dgm:t>
        <a:bodyPr/>
        <a:lstStyle/>
        <a:p>
          <a:endParaRPr lang="sk-SK"/>
        </a:p>
      </dgm:t>
    </dgm:pt>
    <dgm:pt modelId="{868C0E58-E603-47FE-9493-8307C87AA3F1}" type="sibTrans" cxnId="{73699235-68B8-4DB4-99DF-DA4ED4BE7A18}">
      <dgm:prSet/>
      <dgm:spPr/>
      <dgm:t>
        <a:bodyPr/>
        <a:lstStyle/>
        <a:p>
          <a:endParaRPr lang="sk-SK"/>
        </a:p>
      </dgm:t>
    </dgm:pt>
    <dgm:pt modelId="{D6D2334C-E35C-49CD-82DD-8C8088F99D6D}">
      <dgm:prSet phldrT="[Text]"/>
      <dgm:spPr/>
      <dgm:t>
        <a:bodyPr/>
        <a:lstStyle/>
        <a:p>
          <a:r>
            <a:rPr lang="sk-SK" dirty="0" smtClean="0"/>
            <a:t>Systémové spracovanie nákupného zoznamu</a:t>
          </a:r>
          <a:endParaRPr lang="sk-SK" dirty="0"/>
        </a:p>
      </dgm:t>
    </dgm:pt>
    <dgm:pt modelId="{59F359DB-1FDD-4698-AEC8-CDAA451FDB59}" type="parTrans" cxnId="{C22160EE-4D10-48B3-BFE2-0FFFB917587A}">
      <dgm:prSet/>
      <dgm:spPr/>
      <dgm:t>
        <a:bodyPr/>
        <a:lstStyle/>
        <a:p>
          <a:endParaRPr lang="sk-SK"/>
        </a:p>
      </dgm:t>
    </dgm:pt>
    <dgm:pt modelId="{C60CE1AE-C8D9-461F-9E8D-F4D8B5B3A95D}" type="sibTrans" cxnId="{C22160EE-4D10-48B3-BFE2-0FFFB917587A}">
      <dgm:prSet/>
      <dgm:spPr/>
      <dgm:t>
        <a:bodyPr/>
        <a:lstStyle/>
        <a:p>
          <a:endParaRPr lang="sk-SK"/>
        </a:p>
      </dgm:t>
    </dgm:pt>
    <dgm:pt modelId="{83F9F4EE-32C5-4A92-BE20-10B5C2888C23}">
      <dgm:prSet phldrT="[Text]"/>
      <dgm:spPr/>
      <dgm:t>
        <a:bodyPr/>
        <a:lstStyle/>
        <a:p>
          <a:r>
            <a:rPr lang="sk-SK" dirty="0" smtClean="0"/>
            <a:t>Príprava (</a:t>
          </a:r>
          <a:r>
            <a:rPr lang="sk-SK" dirty="0" err="1" smtClean="0"/>
            <a:t>pikovanie</a:t>
          </a:r>
          <a:r>
            <a:rPr lang="sk-SK" dirty="0" smtClean="0"/>
            <a:t>) tovaru</a:t>
          </a:r>
          <a:endParaRPr lang="sk-SK" dirty="0"/>
        </a:p>
      </dgm:t>
    </dgm:pt>
    <dgm:pt modelId="{FEC3B727-4990-4B23-AD9D-0943511AF1A9}" type="parTrans" cxnId="{1CBCFF3A-7E5D-417F-82B1-4761FB743EE4}">
      <dgm:prSet/>
      <dgm:spPr/>
      <dgm:t>
        <a:bodyPr/>
        <a:lstStyle/>
        <a:p>
          <a:endParaRPr lang="sk-SK"/>
        </a:p>
      </dgm:t>
    </dgm:pt>
    <dgm:pt modelId="{9E468187-933E-423C-8C77-1EFF67581378}" type="sibTrans" cxnId="{1CBCFF3A-7E5D-417F-82B1-4761FB743EE4}">
      <dgm:prSet/>
      <dgm:spPr/>
      <dgm:t>
        <a:bodyPr/>
        <a:lstStyle/>
        <a:p>
          <a:endParaRPr lang="sk-SK"/>
        </a:p>
      </dgm:t>
    </dgm:pt>
    <dgm:pt modelId="{A952414D-93D5-4C75-AC85-500CED52BA4C}">
      <dgm:prSet phldrT="[Text]"/>
      <dgm:spPr/>
      <dgm:t>
        <a:bodyPr/>
        <a:lstStyle/>
        <a:p>
          <a:r>
            <a:rPr lang="sk-SK" dirty="0" smtClean="0"/>
            <a:t>Dodanie tovaru</a:t>
          </a:r>
          <a:endParaRPr lang="sk-SK" dirty="0"/>
        </a:p>
      </dgm:t>
    </dgm:pt>
    <dgm:pt modelId="{3D7AE403-642C-4E2E-B071-2FC974CAF544}" type="parTrans" cxnId="{CC234E53-3660-4813-A6A5-4B1032B43371}">
      <dgm:prSet/>
      <dgm:spPr/>
      <dgm:t>
        <a:bodyPr/>
        <a:lstStyle/>
        <a:p>
          <a:endParaRPr lang="sk-SK"/>
        </a:p>
      </dgm:t>
    </dgm:pt>
    <dgm:pt modelId="{47F42A63-DCB9-45F0-95E5-6D1DECDF16C0}" type="sibTrans" cxnId="{CC234E53-3660-4813-A6A5-4B1032B43371}">
      <dgm:prSet/>
      <dgm:spPr/>
      <dgm:t>
        <a:bodyPr/>
        <a:lstStyle/>
        <a:p>
          <a:endParaRPr lang="sk-SK"/>
        </a:p>
      </dgm:t>
    </dgm:pt>
    <dgm:pt modelId="{D408D39A-13C4-45A2-95BA-E2166BC0F247}">
      <dgm:prSet phldrT="[Text]"/>
      <dgm:spPr/>
      <dgm:t>
        <a:bodyPr/>
        <a:lstStyle/>
        <a:p>
          <a:endParaRPr lang="sk-SK" dirty="0"/>
        </a:p>
      </dgm:t>
    </dgm:pt>
    <dgm:pt modelId="{EE640F3E-C608-4FBF-AA87-080FA5B26F2E}" type="parTrans" cxnId="{485737A3-8675-4A7C-B660-CA2FCFFD4C85}">
      <dgm:prSet/>
      <dgm:spPr/>
      <dgm:t>
        <a:bodyPr/>
        <a:lstStyle/>
        <a:p>
          <a:endParaRPr lang="sk-SK"/>
        </a:p>
      </dgm:t>
    </dgm:pt>
    <dgm:pt modelId="{D840AFC8-8221-4075-AFF0-DD9C22D41BBD}" type="sibTrans" cxnId="{485737A3-8675-4A7C-B660-CA2FCFFD4C85}">
      <dgm:prSet/>
      <dgm:spPr/>
      <dgm:t>
        <a:bodyPr/>
        <a:lstStyle/>
        <a:p>
          <a:endParaRPr lang="sk-SK"/>
        </a:p>
      </dgm:t>
    </dgm:pt>
    <dgm:pt modelId="{ABA41E86-3415-43A3-8966-20B0E5C4C6A1}" type="pres">
      <dgm:prSet presAssocID="{0A4A23DB-0276-4CAE-BE93-B85FB4E2027E}" presName="linearFlow" presStyleCnt="0">
        <dgm:presLayoutVars>
          <dgm:resizeHandles val="exact"/>
        </dgm:presLayoutVars>
      </dgm:prSet>
      <dgm:spPr/>
    </dgm:pt>
    <dgm:pt modelId="{DA35F76C-FA98-4F5D-80B6-91FF6F486B85}" type="pres">
      <dgm:prSet presAssocID="{58D4D18B-E4EB-47F3-AB99-A772D7FB432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51B4F49-34AF-408C-9B20-D1E8298ED011}" type="pres">
      <dgm:prSet presAssocID="{868C0E58-E603-47FE-9493-8307C87AA3F1}" presName="sibTrans" presStyleLbl="sibTrans2D1" presStyleIdx="0" presStyleCnt="4"/>
      <dgm:spPr/>
      <dgm:t>
        <a:bodyPr/>
        <a:lstStyle/>
        <a:p>
          <a:endParaRPr lang="sk-SK"/>
        </a:p>
      </dgm:t>
    </dgm:pt>
    <dgm:pt modelId="{95FF3F0D-BBD3-4A28-A48F-372C5A42D084}" type="pres">
      <dgm:prSet presAssocID="{868C0E58-E603-47FE-9493-8307C87AA3F1}" presName="connectorText" presStyleLbl="sibTrans2D1" presStyleIdx="0" presStyleCnt="4"/>
      <dgm:spPr/>
      <dgm:t>
        <a:bodyPr/>
        <a:lstStyle/>
        <a:p>
          <a:endParaRPr lang="sk-SK"/>
        </a:p>
      </dgm:t>
    </dgm:pt>
    <dgm:pt modelId="{007350BD-B353-48C3-8F35-0481A9F50A0C}" type="pres">
      <dgm:prSet presAssocID="{D6D2334C-E35C-49CD-82DD-8C8088F99D6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83A7D38-5D1C-4B6A-A3EA-3059D9BCA377}" type="pres">
      <dgm:prSet presAssocID="{C60CE1AE-C8D9-461F-9E8D-F4D8B5B3A95D}" presName="sibTrans" presStyleLbl="sibTrans2D1" presStyleIdx="1" presStyleCnt="4"/>
      <dgm:spPr/>
      <dgm:t>
        <a:bodyPr/>
        <a:lstStyle/>
        <a:p>
          <a:endParaRPr lang="sk-SK"/>
        </a:p>
      </dgm:t>
    </dgm:pt>
    <dgm:pt modelId="{B16DE8D7-231D-44FF-908B-CDB3095465A7}" type="pres">
      <dgm:prSet presAssocID="{C60CE1AE-C8D9-461F-9E8D-F4D8B5B3A95D}" presName="connectorText" presStyleLbl="sibTrans2D1" presStyleIdx="1" presStyleCnt="4"/>
      <dgm:spPr/>
      <dgm:t>
        <a:bodyPr/>
        <a:lstStyle/>
        <a:p>
          <a:endParaRPr lang="sk-SK"/>
        </a:p>
      </dgm:t>
    </dgm:pt>
    <dgm:pt modelId="{0572B7DF-6DAF-4716-9492-5580BA3C3275}" type="pres">
      <dgm:prSet presAssocID="{83F9F4EE-32C5-4A92-BE20-10B5C2888C2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D898AC3-28AE-4FF3-9676-E257A3FD4592}" type="pres">
      <dgm:prSet presAssocID="{9E468187-933E-423C-8C77-1EFF67581378}" presName="sibTrans" presStyleLbl="sibTrans2D1" presStyleIdx="2" presStyleCnt="4"/>
      <dgm:spPr/>
      <dgm:t>
        <a:bodyPr/>
        <a:lstStyle/>
        <a:p>
          <a:endParaRPr lang="sk-SK"/>
        </a:p>
      </dgm:t>
    </dgm:pt>
    <dgm:pt modelId="{B798C2E6-BD1A-4225-946E-3066169E4462}" type="pres">
      <dgm:prSet presAssocID="{9E468187-933E-423C-8C77-1EFF67581378}" presName="connectorText" presStyleLbl="sibTrans2D1" presStyleIdx="2" presStyleCnt="4"/>
      <dgm:spPr/>
      <dgm:t>
        <a:bodyPr/>
        <a:lstStyle/>
        <a:p>
          <a:endParaRPr lang="sk-SK"/>
        </a:p>
      </dgm:t>
    </dgm:pt>
    <dgm:pt modelId="{4AA59E55-C04D-454A-95EE-A58E719859A0}" type="pres">
      <dgm:prSet presAssocID="{A952414D-93D5-4C75-AC85-500CED52BA4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7D9813A-5935-490F-83CC-9BB51B02952B}" type="pres">
      <dgm:prSet presAssocID="{47F42A63-DCB9-45F0-95E5-6D1DECDF16C0}" presName="sibTrans" presStyleLbl="sibTrans2D1" presStyleIdx="3" presStyleCnt="4"/>
      <dgm:spPr/>
      <dgm:t>
        <a:bodyPr/>
        <a:lstStyle/>
        <a:p>
          <a:endParaRPr lang="sk-SK"/>
        </a:p>
      </dgm:t>
    </dgm:pt>
    <dgm:pt modelId="{7FCDE4A2-036A-4FDF-8361-01B96D8591A8}" type="pres">
      <dgm:prSet presAssocID="{47F42A63-DCB9-45F0-95E5-6D1DECDF16C0}" presName="connectorText" presStyleLbl="sibTrans2D1" presStyleIdx="3" presStyleCnt="4"/>
      <dgm:spPr/>
      <dgm:t>
        <a:bodyPr/>
        <a:lstStyle/>
        <a:p>
          <a:endParaRPr lang="sk-SK"/>
        </a:p>
      </dgm:t>
    </dgm:pt>
    <dgm:pt modelId="{432D110C-35DF-482F-9F41-F7B04128AE55}" type="pres">
      <dgm:prSet presAssocID="{D408D39A-13C4-45A2-95BA-E2166BC0F24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83B3B31B-BA55-42CC-B9C7-049D5A94FD20}" type="presOf" srcId="{D6D2334C-E35C-49CD-82DD-8C8088F99D6D}" destId="{007350BD-B353-48C3-8F35-0481A9F50A0C}" srcOrd="0" destOrd="0" presId="urn:microsoft.com/office/officeart/2005/8/layout/process2"/>
    <dgm:cxn modelId="{CC234E53-3660-4813-A6A5-4B1032B43371}" srcId="{0A4A23DB-0276-4CAE-BE93-B85FB4E2027E}" destId="{A952414D-93D5-4C75-AC85-500CED52BA4C}" srcOrd="3" destOrd="0" parTransId="{3D7AE403-642C-4E2E-B071-2FC974CAF544}" sibTransId="{47F42A63-DCB9-45F0-95E5-6D1DECDF16C0}"/>
    <dgm:cxn modelId="{1F859D0B-65D5-4ED8-AA61-3ACD09CA1E20}" type="presOf" srcId="{A952414D-93D5-4C75-AC85-500CED52BA4C}" destId="{4AA59E55-C04D-454A-95EE-A58E719859A0}" srcOrd="0" destOrd="0" presId="urn:microsoft.com/office/officeart/2005/8/layout/process2"/>
    <dgm:cxn modelId="{1CBCFF3A-7E5D-417F-82B1-4761FB743EE4}" srcId="{0A4A23DB-0276-4CAE-BE93-B85FB4E2027E}" destId="{83F9F4EE-32C5-4A92-BE20-10B5C2888C23}" srcOrd="2" destOrd="0" parTransId="{FEC3B727-4990-4B23-AD9D-0943511AF1A9}" sibTransId="{9E468187-933E-423C-8C77-1EFF67581378}"/>
    <dgm:cxn modelId="{C147BCC5-1274-4F4B-8AE2-EAC0E93E4FEF}" type="presOf" srcId="{83F9F4EE-32C5-4A92-BE20-10B5C2888C23}" destId="{0572B7DF-6DAF-4716-9492-5580BA3C3275}" srcOrd="0" destOrd="0" presId="urn:microsoft.com/office/officeart/2005/8/layout/process2"/>
    <dgm:cxn modelId="{E5C29A05-DF90-4146-AF31-91104DD1F6B5}" type="presOf" srcId="{47F42A63-DCB9-45F0-95E5-6D1DECDF16C0}" destId="{7FCDE4A2-036A-4FDF-8361-01B96D8591A8}" srcOrd="1" destOrd="0" presId="urn:microsoft.com/office/officeart/2005/8/layout/process2"/>
    <dgm:cxn modelId="{421E35B6-EC6F-4600-86B7-7B143EAA9E16}" type="presOf" srcId="{C60CE1AE-C8D9-461F-9E8D-F4D8B5B3A95D}" destId="{B16DE8D7-231D-44FF-908B-CDB3095465A7}" srcOrd="1" destOrd="0" presId="urn:microsoft.com/office/officeart/2005/8/layout/process2"/>
    <dgm:cxn modelId="{A5298D91-B167-4DC6-AF3D-3BDED6B1ABD3}" type="presOf" srcId="{D408D39A-13C4-45A2-95BA-E2166BC0F247}" destId="{432D110C-35DF-482F-9F41-F7B04128AE55}" srcOrd="0" destOrd="0" presId="urn:microsoft.com/office/officeart/2005/8/layout/process2"/>
    <dgm:cxn modelId="{5EAAA51F-ADE2-4002-BED1-5CA505CC1DA6}" type="presOf" srcId="{C60CE1AE-C8D9-461F-9E8D-F4D8B5B3A95D}" destId="{683A7D38-5D1C-4B6A-A3EA-3059D9BCA377}" srcOrd="0" destOrd="0" presId="urn:microsoft.com/office/officeart/2005/8/layout/process2"/>
    <dgm:cxn modelId="{29203F25-6F64-47EB-BC66-70AB92D18159}" type="presOf" srcId="{9E468187-933E-423C-8C77-1EFF67581378}" destId="{7D898AC3-28AE-4FF3-9676-E257A3FD4592}" srcOrd="0" destOrd="0" presId="urn:microsoft.com/office/officeart/2005/8/layout/process2"/>
    <dgm:cxn modelId="{5F5E9C79-EC76-4D92-957A-DA81D0D35EDA}" type="presOf" srcId="{9E468187-933E-423C-8C77-1EFF67581378}" destId="{B798C2E6-BD1A-4225-946E-3066169E4462}" srcOrd="1" destOrd="0" presId="urn:microsoft.com/office/officeart/2005/8/layout/process2"/>
    <dgm:cxn modelId="{0D043A62-CA69-4401-968B-E2875BCFB669}" type="presOf" srcId="{868C0E58-E603-47FE-9493-8307C87AA3F1}" destId="{95FF3F0D-BBD3-4A28-A48F-372C5A42D084}" srcOrd="1" destOrd="0" presId="urn:microsoft.com/office/officeart/2005/8/layout/process2"/>
    <dgm:cxn modelId="{C22160EE-4D10-48B3-BFE2-0FFFB917587A}" srcId="{0A4A23DB-0276-4CAE-BE93-B85FB4E2027E}" destId="{D6D2334C-E35C-49CD-82DD-8C8088F99D6D}" srcOrd="1" destOrd="0" parTransId="{59F359DB-1FDD-4698-AEC8-CDAA451FDB59}" sibTransId="{C60CE1AE-C8D9-461F-9E8D-F4D8B5B3A95D}"/>
    <dgm:cxn modelId="{58EAEC22-698A-4CEB-9F2F-6E5D5201B250}" type="presOf" srcId="{868C0E58-E603-47FE-9493-8307C87AA3F1}" destId="{B51B4F49-34AF-408C-9B20-D1E8298ED011}" srcOrd="0" destOrd="0" presId="urn:microsoft.com/office/officeart/2005/8/layout/process2"/>
    <dgm:cxn modelId="{CF4CC83F-7C39-41E5-9CA3-E98F4F81FFCA}" type="presOf" srcId="{0A4A23DB-0276-4CAE-BE93-B85FB4E2027E}" destId="{ABA41E86-3415-43A3-8966-20B0E5C4C6A1}" srcOrd="0" destOrd="0" presId="urn:microsoft.com/office/officeart/2005/8/layout/process2"/>
    <dgm:cxn modelId="{485737A3-8675-4A7C-B660-CA2FCFFD4C85}" srcId="{0A4A23DB-0276-4CAE-BE93-B85FB4E2027E}" destId="{D408D39A-13C4-45A2-95BA-E2166BC0F247}" srcOrd="4" destOrd="0" parTransId="{EE640F3E-C608-4FBF-AA87-080FA5B26F2E}" sibTransId="{D840AFC8-8221-4075-AFF0-DD9C22D41BBD}"/>
    <dgm:cxn modelId="{DC42F48E-6C0F-4030-830B-8F62F33005A3}" type="presOf" srcId="{58D4D18B-E4EB-47F3-AB99-A772D7FB4323}" destId="{DA35F76C-FA98-4F5D-80B6-91FF6F486B85}" srcOrd="0" destOrd="0" presId="urn:microsoft.com/office/officeart/2005/8/layout/process2"/>
    <dgm:cxn modelId="{E3FBB407-123F-48DA-8E0B-AED9985A9FC2}" type="presOf" srcId="{47F42A63-DCB9-45F0-95E5-6D1DECDF16C0}" destId="{17D9813A-5935-490F-83CC-9BB51B02952B}" srcOrd="0" destOrd="0" presId="urn:microsoft.com/office/officeart/2005/8/layout/process2"/>
    <dgm:cxn modelId="{73699235-68B8-4DB4-99DF-DA4ED4BE7A18}" srcId="{0A4A23DB-0276-4CAE-BE93-B85FB4E2027E}" destId="{58D4D18B-E4EB-47F3-AB99-A772D7FB4323}" srcOrd="0" destOrd="0" parTransId="{07AA2602-8451-4FF7-8BB0-2FD92F5E09EF}" sibTransId="{868C0E58-E603-47FE-9493-8307C87AA3F1}"/>
    <dgm:cxn modelId="{96631DBF-355C-4EF0-9B85-13D0DB44DD0B}" type="presParOf" srcId="{ABA41E86-3415-43A3-8966-20B0E5C4C6A1}" destId="{DA35F76C-FA98-4F5D-80B6-91FF6F486B85}" srcOrd="0" destOrd="0" presId="urn:microsoft.com/office/officeart/2005/8/layout/process2"/>
    <dgm:cxn modelId="{CC3E7B88-40FE-4A8A-ABF8-57F98E3490DF}" type="presParOf" srcId="{ABA41E86-3415-43A3-8966-20B0E5C4C6A1}" destId="{B51B4F49-34AF-408C-9B20-D1E8298ED011}" srcOrd="1" destOrd="0" presId="urn:microsoft.com/office/officeart/2005/8/layout/process2"/>
    <dgm:cxn modelId="{15C8B1B6-70C8-4CBC-9085-5B33FAFB7BC5}" type="presParOf" srcId="{B51B4F49-34AF-408C-9B20-D1E8298ED011}" destId="{95FF3F0D-BBD3-4A28-A48F-372C5A42D084}" srcOrd="0" destOrd="0" presId="urn:microsoft.com/office/officeart/2005/8/layout/process2"/>
    <dgm:cxn modelId="{67A7A408-AD03-4DCA-BD17-6394A5224869}" type="presParOf" srcId="{ABA41E86-3415-43A3-8966-20B0E5C4C6A1}" destId="{007350BD-B353-48C3-8F35-0481A9F50A0C}" srcOrd="2" destOrd="0" presId="urn:microsoft.com/office/officeart/2005/8/layout/process2"/>
    <dgm:cxn modelId="{4014917F-5B57-41DF-971B-E9A51CB4113C}" type="presParOf" srcId="{ABA41E86-3415-43A3-8966-20B0E5C4C6A1}" destId="{683A7D38-5D1C-4B6A-A3EA-3059D9BCA377}" srcOrd="3" destOrd="0" presId="urn:microsoft.com/office/officeart/2005/8/layout/process2"/>
    <dgm:cxn modelId="{0E65E80E-CCA0-4300-9104-5EC5039E7241}" type="presParOf" srcId="{683A7D38-5D1C-4B6A-A3EA-3059D9BCA377}" destId="{B16DE8D7-231D-44FF-908B-CDB3095465A7}" srcOrd="0" destOrd="0" presId="urn:microsoft.com/office/officeart/2005/8/layout/process2"/>
    <dgm:cxn modelId="{C13D1D88-BBA9-470B-9D49-94DC14636A66}" type="presParOf" srcId="{ABA41E86-3415-43A3-8966-20B0E5C4C6A1}" destId="{0572B7DF-6DAF-4716-9492-5580BA3C3275}" srcOrd="4" destOrd="0" presId="urn:microsoft.com/office/officeart/2005/8/layout/process2"/>
    <dgm:cxn modelId="{17C0650F-D88C-46FB-B3CC-F0438F2130D1}" type="presParOf" srcId="{ABA41E86-3415-43A3-8966-20B0E5C4C6A1}" destId="{7D898AC3-28AE-4FF3-9676-E257A3FD4592}" srcOrd="5" destOrd="0" presId="urn:microsoft.com/office/officeart/2005/8/layout/process2"/>
    <dgm:cxn modelId="{5C5CACFA-B45B-4521-A874-64B012ED475C}" type="presParOf" srcId="{7D898AC3-28AE-4FF3-9676-E257A3FD4592}" destId="{B798C2E6-BD1A-4225-946E-3066169E4462}" srcOrd="0" destOrd="0" presId="urn:microsoft.com/office/officeart/2005/8/layout/process2"/>
    <dgm:cxn modelId="{7FD6EEBD-1782-4964-8B58-D776021DAC87}" type="presParOf" srcId="{ABA41E86-3415-43A3-8966-20B0E5C4C6A1}" destId="{4AA59E55-C04D-454A-95EE-A58E719859A0}" srcOrd="6" destOrd="0" presId="urn:microsoft.com/office/officeart/2005/8/layout/process2"/>
    <dgm:cxn modelId="{8A7DAD2F-B377-48BB-8E15-C2E9FE61B721}" type="presParOf" srcId="{ABA41E86-3415-43A3-8966-20B0E5C4C6A1}" destId="{17D9813A-5935-490F-83CC-9BB51B02952B}" srcOrd="7" destOrd="0" presId="urn:microsoft.com/office/officeart/2005/8/layout/process2"/>
    <dgm:cxn modelId="{89B7C712-60CB-4E5F-9E27-28302B8B9265}" type="presParOf" srcId="{17D9813A-5935-490F-83CC-9BB51B02952B}" destId="{7FCDE4A2-036A-4FDF-8361-01B96D8591A8}" srcOrd="0" destOrd="0" presId="urn:microsoft.com/office/officeart/2005/8/layout/process2"/>
    <dgm:cxn modelId="{D99DAB9C-6131-430F-BEAD-DEFBA30DFF9C}" type="presParOf" srcId="{ABA41E86-3415-43A3-8966-20B0E5C4C6A1}" destId="{432D110C-35DF-482F-9F41-F7B04128AE55}" srcOrd="8" destOrd="0" presId="urn:microsoft.com/office/officeart/2005/8/layout/process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4A23DB-0276-4CAE-BE93-B85FB4E2027E}" type="doc">
      <dgm:prSet loTypeId="urn:microsoft.com/office/officeart/2005/8/layout/process2" loCatId="process" qsTypeId="urn:microsoft.com/office/officeart/2005/8/quickstyle/simple1" qsCatId="simple" csTypeId="urn:microsoft.com/office/officeart/2005/8/colors/accent1_5" csCatId="accent1" phldr="1"/>
      <dgm:spPr/>
    </dgm:pt>
    <dgm:pt modelId="{58D4D18B-E4EB-47F3-AB99-A772D7FB4323}">
      <dgm:prSet phldrT="[Text]"/>
      <dgm:spPr/>
      <dgm:t>
        <a:bodyPr/>
        <a:lstStyle/>
        <a:p>
          <a:r>
            <a:rPr lang="sk-SK" dirty="0" smtClean="0"/>
            <a:t>Výber tovaru zákazníkom</a:t>
          </a:r>
          <a:endParaRPr lang="sk-SK" dirty="0"/>
        </a:p>
      </dgm:t>
    </dgm:pt>
    <dgm:pt modelId="{07AA2602-8451-4FF7-8BB0-2FD92F5E09EF}" type="parTrans" cxnId="{73699235-68B8-4DB4-99DF-DA4ED4BE7A18}">
      <dgm:prSet/>
      <dgm:spPr/>
      <dgm:t>
        <a:bodyPr/>
        <a:lstStyle/>
        <a:p>
          <a:endParaRPr lang="sk-SK"/>
        </a:p>
      </dgm:t>
    </dgm:pt>
    <dgm:pt modelId="{868C0E58-E603-47FE-9493-8307C87AA3F1}" type="sibTrans" cxnId="{73699235-68B8-4DB4-99DF-DA4ED4BE7A18}">
      <dgm:prSet/>
      <dgm:spPr/>
      <dgm:t>
        <a:bodyPr/>
        <a:lstStyle/>
        <a:p>
          <a:endParaRPr lang="sk-SK"/>
        </a:p>
      </dgm:t>
    </dgm:pt>
    <dgm:pt modelId="{D6D2334C-E35C-49CD-82DD-8C8088F99D6D}">
      <dgm:prSet phldrT="[Text]"/>
      <dgm:spPr/>
      <dgm:t>
        <a:bodyPr/>
        <a:lstStyle/>
        <a:p>
          <a:r>
            <a:rPr lang="sk-SK" dirty="0" smtClean="0"/>
            <a:t>Systémové spracovanie nákupného zoznamu</a:t>
          </a:r>
          <a:endParaRPr lang="sk-SK" dirty="0"/>
        </a:p>
      </dgm:t>
    </dgm:pt>
    <dgm:pt modelId="{59F359DB-1FDD-4698-AEC8-CDAA451FDB59}" type="parTrans" cxnId="{C22160EE-4D10-48B3-BFE2-0FFFB917587A}">
      <dgm:prSet/>
      <dgm:spPr/>
      <dgm:t>
        <a:bodyPr/>
        <a:lstStyle/>
        <a:p>
          <a:endParaRPr lang="sk-SK"/>
        </a:p>
      </dgm:t>
    </dgm:pt>
    <dgm:pt modelId="{C60CE1AE-C8D9-461F-9E8D-F4D8B5B3A95D}" type="sibTrans" cxnId="{C22160EE-4D10-48B3-BFE2-0FFFB917587A}">
      <dgm:prSet/>
      <dgm:spPr/>
      <dgm:t>
        <a:bodyPr/>
        <a:lstStyle/>
        <a:p>
          <a:endParaRPr lang="sk-SK"/>
        </a:p>
      </dgm:t>
    </dgm:pt>
    <dgm:pt modelId="{83F9F4EE-32C5-4A92-BE20-10B5C2888C23}">
      <dgm:prSet phldrT="[Text]"/>
      <dgm:spPr/>
      <dgm:t>
        <a:bodyPr/>
        <a:lstStyle/>
        <a:p>
          <a:r>
            <a:rPr lang="sk-SK" dirty="0" smtClean="0"/>
            <a:t>Príprava (</a:t>
          </a:r>
          <a:r>
            <a:rPr lang="sk-SK" dirty="0" err="1" smtClean="0"/>
            <a:t>pikovanie</a:t>
          </a:r>
          <a:r>
            <a:rPr lang="sk-SK" dirty="0" smtClean="0"/>
            <a:t>) tovaru</a:t>
          </a:r>
          <a:endParaRPr lang="sk-SK" dirty="0"/>
        </a:p>
      </dgm:t>
    </dgm:pt>
    <dgm:pt modelId="{FEC3B727-4990-4B23-AD9D-0943511AF1A9}" type="parTrans" cxnId="{1CBCFF3A-7E5D-417F-82B1-4761FB743EE4}">
      <dgm:prSet/>
      <dgm:spPr/>
      <dgm:t>
        <a:bodyPr/>
        <a:lstStyle/>
        <a:p>
          <a:endParaRPr lang="sk-SK"/>
        </a:p>
      </dgm:t>
    </dgm:pt>
    <dgm:pt modelId="{9E468187-933E-423C-8C77-1EFF67581378}" type="sibTrans" cxnId="{1CBCFF3A-7E5D-417F-82B1-4761FB743EE4}">
      <dgm:prSet/>
      <dgm:spPr/>
      <dgm:t>
        <a:bodyPr/>
        <a:lstStyle/>
        <a:p>
          <a:endParaRPr lang="sk-SK"/>
        </a:p>
      </dgm:t>
    </dgm:pt>
    <dgm:pt modelId="{A952414D-93D5-4C75-AC85-500CED52BA4C}">
      <dgm:prSet phldrT="[Text]"/>
      <dgm:spPr/>
      <dgm:t>
        <a:bodyPr/>
        <a:lstStyle/>
        <a:p>
          <a:r>
            <a:rPr lang="sk-SK" dirty="0" smtClean="0"/>
            <a:t>Dodanie tovaru</a:t>
          </a:r>
          <a:endParaRPr lang="sk-SK" dirty="0"/>
        </a:p>
      </dgm:t>
    </dgm:pt>
    <dgm:pt modelId="{3D7AE403-642C-4E2E-B071-2FC974CAF544}" type="parTrans" cxnId="{CC234E53-3660-4813-A6A5-4B1032B43371}">
      <dgm:prSet/>
      <dgm:spPr/>
      <dgm:t>
        <a:bodyPr/>
        <a:lstStyle/>
        <a:p>
          <a:endParaRPr lang="sk-SK"/>
        </a:p>
      </dgm:t>
    </dgm:pt>
    <dgm:pt modelId="{47F42A63-DCB9-45F0-95E5-6D1DECDF16C0}" type="sibTrans" cxnId="{CC234E53-3660-4813-A6A5-4B1032B43371}">
      <dgm:prSet/>
      <dgm:spPr/>
      <dgm:t>
        <a:bodyPr/>
        <a:lstStyle/>
        <a:p>
          <a:endParaRPr lang="sk-SK"/>
        </a:p>
      </dgm:t>
    </dgm:pt>
    <dgm:pt modelId="{D408D39A-13C4-45A2-95BA-E2166BC0F247}">
      <dgm:prSet phldrT="[Text]"/>
      <dgm:spPr/>
      <dgm:t>
        <a:bodyPr/>
        <a:lstStyle/>
        <a:p>
          <a:r>
            <a:rPr lang="sk-SK" dirty="0" smtClean="0"/>
            <a:t>Potvrdenie doručenia</a:t>
          </a:r>
          <a:endParaRPr lang="sk-SK" dirty="0"/>
        </a:p>
      </dgm:t>
    </dgm:pt>
    <dgm:pt modelId="{EE640F3E-C608-4FBF-AA87-080FA5B26F2E}" type="parTrans" cxnId="{485737A3-8675-4A7C-B660-CA2FCFFD4C85}">
      <dgm:prSet/>
      <dgm:spPr/>
      <dgm:t>
        <a:bodyPr/>
        <a:lstStyle/>
        <a:p>
          <a:endParaRPr lang="sk-SK"/>
        </a:p>
      </dgm:t>
    </dgm:pt>
    <dgm:pt modelId="{D840AFC8-8221-4075-AFF0-DD9C22D41BBD}" type="sibTrans" cxnId="{485737A3-8675-4A7C-B660-CA2FCFFD4C85}">
      <dgm:prSet/>
      <dgm:spPr/>
      <dgm:t>
        <a:bodyPr/>
        <a:lstStyle/>
        <a:p>
          <a:endParaRPr lang="sk-SK"/>
        </a:p>
      </dgm:t>
    </dgm:pt>
    <dgm:pt modelId="{ABA41E86-3415-43A3-8966-20B0E5C4C6A1}" type="pres">
      <dgm:prSet presAssocID="{0A4A23DB-0276-4CAE-BE93-B85FB4E2027E}" presName="linearFlow" presStyleCnt="0">
        <dgm:presLayoutVars>
          <dgm:resizeHandles val="exact"/>
        </dgm:presLayoutVars>
      </dgm:prSet>
      <dgm:spPr/>
    </dgm:pt>
    <dgm:pt modelId="{DA35F76C-FA98-4F5D-80B6-91FF6F486B85}" type="pres">
      <dgm:prSet presAssocID="{58D4D18B-E4EB-47F3-AB99-A772D7FB432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51B4F49-34AF-408C-9B20-D1E8298ED011}" type="pres">
      <dgm:prSet presAssocID="{868C0E58-E603-47FE-9493-8307C87AA3F1}" presName="sibTrans" presStyleLbl="sibTrans2D1" presStyleIdx="0" presStyleCnt="4"/>
      <dgm:spPr/>
      <dgm:t>
        <a:bodyPr/>
        <a:lstStyle/>
        <a:p>
          <a:endParaRPr lang="sk-SK"/>
        </a:p>
      </dgm:t>
    </dgm:pt>
    <dgm:pt modelId="{95FF3F0D-BBD3-4A28-A48F-372C5A42D084}" type="pres">
      <dgm:prSet presAssocID="{868C0E58-E603-47FE-9493-8307C87AA3F1}" presName="connectorText" presStyleLbl="sibTrans2D1" presStyleIdx="0" presStyleCnt="4"/>
      <dgm:spPr/>
      <dgm:t>
        <a:bodyPr/>
        <a:lstStyle/>
        <a:p>
          <a:endParaRPr lang="sk-SK"/>
        </a:p>
      </dgm:t>
    </dgm:pt>
    <dgm:pt modelId="{007350BD-B353-48C3-8F35-0481A9F50A0C}" type="pres">
      <dgm:prSet presAssocID="{D6D2334C-E35C-49CD-82DD-8C8088F99D6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83A7D38-5D1C-4B6A-A3EA-3059D9BCA377}" type="pres">
      <dgm:prSet presAssocID="{C60CE1AE-C8D9-461F-9E8D-F4D8B5B3A95D}" presName="sibTrans" presStyleLbl="sibTrans2D1" presStyleIdx="1" presStyleCnt="4"/>
      <dgm:spPr/>
      <dgm:t>
        <a:bodyPr/>
        <a:lstStyle/>
        <a:p>
          <a:endParaRPr lang="sk-SK"/>
        </a:p>
      </dgm:t>
    </dgm:pt>
    <dgm:pt modelId="{B16DE8D7-231D-44FF-908B-CDB3095465A7}" type="pres">
      <dgm:prSet presAssocID="{C60CE1AE-C8D9-461F-9E8D-F4D8B5B3A95D}" presName="connectorText" presStyleLbl="sibTrans2D1" presStyleIdx="1" presStyleCnt="4"/>
      <dgm:spPr/>
      <dgm:t>
        <a:bodyPr/>
        <a:lstStyle/>
        <a:p>
          <a:endParaRPr lang="sk-SK"/>
        </a:p>
      </dgm:t>
    </dgm:pt>
    <dgm:pt modelId="{0572B7DF-6DAF-4716-9492-5580BA3C3275}" type="pres">
      <dgm:prSet presAssocID="{83F9F4EE-32C5-4A92-BE20-10B5C2888C2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D898AC3-28AE-4FF3-9676-E257A3FD4592}" type="pres">
      <dgm:prSet presAssocID="{9E468187-933E-423C-8C77-1EFF67581378}" presName="sibTrans" presStyleLbl="sibTrans2D1" presStyleIdx="2" presStyleCnt="4"/>
      <dgm:spPr/>
      <dgm:t>
        <a:bodyPr/>
        <a:lstStyle/>
        <a:p>
          <a:endParaRPr lang="sk-SK"/>
        </a:p>
      </dgm:t>
    </dgm:pt>
    <dgm:pt modelId="{B798C2E6-BD1A-4225-946E-3066169E4462}" type="pres">
      <dgm:prSet presAssocID="{9E468187-933E-423C-8C77-1EFF67581378}" presName="connectorText" presStyleLbl="sibTrans2D1" presStyleIdx="2" presStyleCnt="4"/>
      <dgm:spPr/>
      <dgm:t>
        <a:bodyPr/>
        <a:lstStyle/>
        <a:p>
          <a:endParaRPr lang="sk-SK"/>
        </a:p>
      </dgm:t>
    </dgm:pt>
    <dgm:pt modelId="{4AA59E55-C04D-454A-95EE-A58E719859A0}" type="pres">
      <dgm:prSet presAssocID="{A952414D-93D5-4C75-AC85-500CED52BA4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7D9813A-5935-490F-83CC-9BB51B02952B}" type="pres">
      <dgm:prSet presAssocID="{47F42A63-DCB9-45F0-95E5-6D1DECDF16C0}" presName="sibTrans" presStyleLbl="sibTrans2D1" presStyleIdx="3" presStyleCnt="4"/>
      <dgm:spPr/>
      <dgm:t>
        <a:bodyPr/>
        <a:lstStyle/>
        <a:p>
          <a:endParaRPr lang="sk-SK"/>
        </a:p>
      </dgm:t>
    </dgm:pt>
    <dgm:pt modelId="{7FCDE4A2-036A-4FDF-8361-01B96D8591A8}" type="pres">
      <dgm:prSet presAssocID="{47F42A63-DCB9-45F0-95E5-6D1DECDF16C0}" presName="connectorText" presStyleLbl="sibTrans2D1" presStyleIdx="3" presStyleCnt="4"/>
      <dgm:spPr/>
      <dgm:t>
        <a:bodyPr/>
        <a:lstStyle/>
        <a:p>
          <a:endParaRPr lang="sk-SK"/>
        </a:p>
      </dgm:t>
    </dgm:pt>
    <dgm:pt modelId="{432D110C-35DF-482F-9F41-F7B04128AE55}" type="pres">
      <dgm:prSet presAssocID="{D408D39A-13C4-45A2-95BA-E2166BC0F24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CC234E53-3660-4813-A6A5-4B1032B43371}" srcId="{0A4A23DB-0276-4CAE-BE93-B85FB4E2027E}" destId="{A952414D-93D5-4C75-AC85-500CED52BA4C}" srcOrd="3" destOrd="0" parTransId="{3D7AE403-642C-4E2E-B071-2FC974CAF544}" sibTransId="{47F42A63-DCB9-45F0-95E5-6D1DECDF16C0}"/>
    <dgm:cxn modelId="{1CBCFF3A-7E5D-417F-82B1-4761FB743EE4}" srcId="{0A4A23DB-0276-4CAE-BE93-B85FB4E2027E}" destId="{83F9F4EE-32C5-4A92-BE20-10B5C2888C23}" srcOrd="2" destOrd="0" parTransId="{FEC3B727-4990-4B23-AD9D-0943511AF1A9}" sibTransId="{9E468187-933E-423C-8C77-1EFF67581378}"/>
    <dgm:cxn modelId="{63C41653-6E6D-4448-82B0-6CB7F96C3AB5}" type="presOf" srcId="{A952414D-93D5-4C75-AC85-500CED52BA4C}" destId="{4AA59E55-C04D-454A-95EE-A58E719859A0}" srcOrd="0" destOrd="0" presId="urn:microsoft.com/office/officeart/2005/8/layout/process2"/>
    <dgm:cxn modelId="{ABCFEFAE-433E-4265-B13E-72B25DED1824}" type="presOf" srcId="{0A4A23DB-0276-4CAE-BE93-B85FB4E2027E}" destId="{ABA41E86-3415-43A3-8966-20B0E5C4C6A1}" srcOrd="0" destOrd="0" presId="urn:microsoft.com/office/officeart/2005/8/layout/process2"/>
    <dgm:cxn modelId="{1E5AA4F6-64C6-449D-B13D-9F18689C4B8A}" type="presOf" srcId="{47F42A63-DCB9-45F0-95E5-6D1DECDF16C0}" destId="{17D9813A-5935-490F-83CC-9BB51B02952B}" srcOrd="0" destOrd="0" presId="urn:microsoft.com/office/officeart/2005/8/layout/process2"/>
    <dgm:cxn modelId="{C1EA040A-9B8A-43EF-B7A4-8DA78A7A754A}" type="presOf" srcId="{C60CE1AE-C8D9-461F-9E8D-F4D8B5B3A95D}" destId="{683A7D38-5D1C-4B6A-A3EA-3059D9BCA377}" srcOrd="0" destOrd="0" presId="urn:microsoft.com/office/officeart/2005/8/layout/process2"/>
    <dgm:cxn modelId="{A4E8304A-976E-478A-8BB6-86BFB510ACAB}" type="presOf" srcId="{83F9F4EE-32C5-4A92-BE20-10B5C2888C23}" destId="{0572B7DF-6DAF-4716-9492-5580BA3C3275}" srcOrd="0" destOrd="0" presId="urn:microsoft.com/office/officeart/2005/8/layout/process2"/>
    <dgm:cxn modelId="{C22160EE-4D10-48B3-BFE2-0FFFB917587A}" srcId="{0A4A23DB-0276-4CAE-BE93-B85FB4E2027E}" destId="{D6D2334C-E35C-49CD-82DD-8C8088F99D6D}" srcOrd="1" destOrd="0" parTransId="{59F359DB-1FDD-4698-AEC8-CDAA451FDB59}" sibTransId="{C60CE1AE-C8D9-461F-9E8D-F4D8B5B3A95D}"/>
    <dgm:cxn modelId="{7F2F0AEF-AB7E-4C55-A8C4-E2668FAA7198}" type="presOf" srcId="{D408D39A-13C4-45A2-95BA-E2166BC0F247}" destId="{432D110C-35DF-482F-9F41-F7B04128AE55}" srcOrd="0" destOrd="0" presId="urn:microsoft.com/office/officeart/2005/8/layout/process2"/>
    <dgm:cxn modelId="{E3B9013B-72D4-4447-8FA5-0917262CAD9E}" type="presOf" srcId="{58D4D18B-E4EB-47F3-AB99-A772D7FB4323}" destId="{DA35F76C-FA98-4F5D-80B6-91FF6F486B85}" srcOrd="0" destOrd="0" presId="urn:microsoft.com/office/officeart/2005/8/layout/process2"/>
    <dgm:cxn modelId="{8BB3F152-D57F-4430-8FDD-9B0F805F204D}" type="presOf" srcId="{D6D2334C-E35C-49CD-82DD-8C8088F99D6D}" destId="{007350BD-B353-48C3-8F35-0481A9F50A0C}" srcOrd="0" destOrd="0" presId="urn:microsoft.com/office/officeart/2005/8/layout/process2"/>
    <dgm:cxn modelId="{485737A3-8675-4A7C-B660-CA2FCFFD4C85}" srcId="{0A4A23DB-0276-4CAE-BE93-B85FB4E2027E}" destId="{D408D39A-13C4-45A2-95BA-E2166BC0F247}" srcOrd="4" destOrd="0" parTransId="{EE640F3E-C608-4FBF-AA87-080FA5B26F2E}" sibTransId="{D840AFC8-8221-4075-AFF0-DD9C22D41BBD}"/>
    <dgm:cxn modelId="{D1D95907-C10C-4F11-972E-F4C086B35286}" type="presOf" srcId="{47F42A63-DCB9-45F0-95E5-6D1DECDF16C0}" destId="{7FCDE4A2-036A-4FDF-8361-01B96D8591A8}" srcOrd="1" destOrd="0" presId="urn:microsoft.com/office/officeart/2005/8/layout/process2"/>
    <dgm:cxn modelId="{47C28F2D-3D8C-4D77-8D34-DDBA0D80B762}" type="presOf" srcId="{9E468187-933E-423C-8C77-1EFF67581378}" destId="{7D898AC3-28AE-4FF3-9676-E257A3FD4592}" srcOrd="0" destOrd="0" presId="urn:microsoft.com/office/officeart/2005/8/layout/process2"/>
    <dgm:cxn modelId="{73699235-68B8-4DB4-99DF-DA4ED4BE7A18}" srcId="{0A4A23DB-0276-4CAE-BE93-B85FB4E2027E}" destId="{58D4D18B-E4EB-47F3-AB99-A772D7FB4323}" srcOrd="0" destOrd="0" parTransId="{07AA2602-8451-4FF7-8BB0-2FD92F5E09EF}" sibTransId="{868C0E58-E603-47FE-9493-8307C87AA3F1}"/>
    <dgm:cxn modelId="{61E23A44-414C-42C5-B134-867FC24C4387}" type="presOf" srcId="{9E468187-933E-423C-8C77-1EFF67581378}" destId="{B798C2E6-BD1A-4225-946E-3066169E4462}" srcOrd="1" destOrd="0" presId="urn:microsoft.com/office/officeart/2005/8/layout/process2"/>
    <dgm:cxn modelId="{472CEC5F-644C-4AFD-9A01-250F072AC7F3}" type="presOf" srcId="{C60CE1AE-C8D9-461F-9E8D-F4D8B5B3A95D}" destId="{B16DE8D7-231D-44FF-908B-CDB3095465A7}" srcOrd="1" destOrd="0" presId="urn:microsoft.com/office/officeart/2005/8/layout/process2"/>
    <dgm:cxn modelId="{BA14CB2A-0C08-44C3-A356-F96EE5561DE3}" type="presOf" srcId="{868C0E58-E603-47FE-9493-8307C87AA3F1}" destId="{95FF3F0D-BBD3-4A28-A48F-372C5A42D084}" srcOrd="1" destOrd="0" presId="urn:microsoft.com/office/officeart/2005/8/layout/process2"/>
    <dgm:cxn modelId="{C8BC572F-4046-4B34-90BF-7B93D1CA92D8}" type="presOf" srcId="{868C0E58-E603-47FE-9493-8307C87AA3F1}" destId="{B51B4F49-34AF-408C-9B20-D1E8298ED011}" srcOrd="0" destOrd="0" presId="urn:microsoft.com/office/officeart/2005/8/layout/process2"/>
    <dgm:cxn modelId="{AD6FB66A-8F32-4FD5-9611-33E063C26AEF}" type="presParOf" srcId="{ABA41E86-3415-43A3-8966-20B0E5C4C6A1}" destId="{DA35F76C-FA98-4F5D-80B6-91FF6F486B85}" srcOrd="0" destOrd="0" presId="urn:microsoft.com/office/officeart/2005/8/layout/process2"/>
    <dgm:cxn modelId="{9EAB4C64-C4F6-45BE-9152-5544A3E4B188}" type="presParOf" srcId="{ABA41E86-3415-43A3-8966-20B0E5C4C6A1}" destId="{B51B4F49-34AF-408C-9B20-D1E8298ED011}" srcOrd="1" destOrd="0" presId="urn:microsoft.com/office/officeart/2005/8/layout/process2"/>
    <dgm:cxn modelId="{9BACDE52-1580-4263-8A45-3C3969CC71FF}" type="presParOf" srcId="{B51B4F49-34AF-408C-9B20-D1E8298ED011}" destId="{95FF3F0D-BBD3-4A28-A48F-372C5A42D084}" srcOrd="0" destOrd="0" presId="urn:microsoft.com/office/officeart/2005/8/layout/process2"/>
    <dgm:cxn modelId="{B3975B98-B9AB-4C1B-BF69-B4C611487C28}" type="presParOf" srcId="{ABA41E86-3415-43A3-8966-20B0E5C4C6A1}" destId="{007350BD-B353-48C3-8F35-0481A9F50A0C}" srcOrd="2" destOrd="0" presId="urn:microsoft.com/office/officeart/2005/8/layout/process2"/>
    <dgm:cxn modelId="{4A3552B4-A411-4FE6-ABC5-FFC1F8191081}" type="presParOf" srcId="{ABA41E86-3415-43A3-8966-20B0E5C4C6A1}" destId="{683A7D38-5D1C-4B6A-A3EA-3059D9BCA377}" srcOrd="3" destOrd="0" presId="urn:microsoft.com/office/officeart/2005/8/layout/process2"/>
    <dgm:cxn modelId="{F93A7CCA-CBFC-43D8-BC39-B3854A894FC1}" type="presParOf" srcId="{683A7D38-5D1C-4B6A-A3EA-3059D9BCA377}" destId="{B16DE8D7-231D-44FF-908B-CDB3095465A7}" srcOrd="0" destOrd="0" presId="urn:microsoft.com/office/officeart/2005/8/layout/process2"/>
    <dgm:cxn modelId="{EB85CCBC-8B80-4CBD-97AB-525BE1A40472}" type="presParOf" srcId="{ABA41E86-3415-43A3-8966-20B0E5C4C6A1}" destId="{0572B7DF-6DAF-4716-9492-5580BA3C3275}" srcOrd="4" destOrd="0" presId="urn:microsoft.com/office/officeart/2005/8/layout/process2"/>
    <dgm:cxn modelId="{5B364521-5898-4637-BB1F-85AFE804C456}" type="presParOf" srcId="{ABA41E86-3415-43A3-8966-20B0E5C4C6A1}" destId="{7D898AC3-28AE-4FF3-9676-E257A3FD4592}" srcOrd="5" destOrd="0" presId="urn:microsoft.com/office/officeart/2005/8/layout/process2"/>
    <dgm:cxn modelId="{6A2CE15E-0EFE-4381-8D33-D33544B1ECF5}" type="presParOf" srcId="{7D898AC3-28AE-4FF3-9676-E257A3FD4592}" destId="{B798C2E6-BD1A-4225-946E-3066169E4462}" srcOrd="0" destOrd="0" presId="urn:microsoft.com/office/officeart/2005/8/layout/process2"/>
    <dgm:cxn modelId="{505D56CC-6BA0-452D-B58D-EE10F2F3B008}" type="presParOf" srcId="{ABA41E86-3415-43A3-8966-20B0E5C4C6A1}" destId="{4AA59E55-C04D-454A-95EE-A58E719859A0}" srcOrd="6" destOrd="0" presId="urn:microsoft.com/office/officeart/2005/8/layout/process2"/>
    <dgm:cxn modelId="{91ACE920-62F4-4BDF-B5EA-0B49D1802381}" type="presParOf" srcId="{ABA41E86-3415-43A3-8966-20B0E5C4C6A1}" destId="{17D9813A-5935-490F-83CC-9BB51B02952B}" srcOrd="7" destOrd="0" presId="urn:microsoft.com/office/officeart/2005/8/layout/process2"/>
    <dgm:cxn modelId="{7663E356-3E1B-4489-A358-6F68AA2FD90D}" type="presParOf" srcId="{17D9813A-5935-490F-83CC-9BB51B02952B}" destId="{7FCDE4A2-036A-4FDF-8361-01B96D8591A8}" srcOrd="0" destOrd="0" presId="urn:microsoft.com/office/officeart/2005/8/layout/process2"/>
    <dgm:cxn modelId="{56403AE4-7F6B-4934-91B0-17874364ED49}" type="presParOf" srcId="{ABA41E86-3415-43A3-8966-20B0E5C4C6A1}" destId="{432D110C-35DF-482F-9F41-F7B04128AE55}" srcOrd="8" destOrd="0" presId="urn:microsoft.com/office/officeart/2005/8/layout/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4" tIns="45892" rIns="91784" bIns="45892" numCol="1" anchor="t" anchorCtr="0" compatLnSpc="1">
            <a:prstTxWarp prst="textNoShape">
              <a:avLst/>
            </a:prstTxWarp>
          </a:bodyPr>
          <a:lstStyle>
            <a:lvl1pPr algn="l" defTabSz="917575" eaLnBrk="1" hangingPunct="1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4" tIns="45892" rIns="91784" bIns="45892" numCol="1" anchor="t" anchorCtr="0" compatLnSpc="1">
            <a:prstTxWarp prst="textNoShape">
              <a:avLst/>
            </a:prstTxWarp>
          </a:bodyPr>
          <a:lstStyle>
            <a:lvl1pPr algn="r" defTabSz="917575" eaLnBrk="1" hangingPunct="1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4" tIns="45892" rIns="91784" bIns="45892" numCol="1" anchor="b" anchorCtr="0" compatLnSpc="1">
            <a:prstTxWarp prst="textNoShape">
              <a:avLst/>
            </a:prstTxWarp>
          </a:bodyPr>
          <a:lstStyle>
            <a:lvl1pPr algn="l" defTabSz="917575" eaLnBrk="1" hangingPunct="1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4" tIns="45892" rIns="91784" bIns="45892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7D2E1BE2-DFA3-45FC-ABC3-E6C5539788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4" tIns="45892" rIns="91784" bIns="45892" numCol="1" anchor="t" anchorCtr="0" compatLnSpc="1">
            <a:prstTxWarp prst="textNoShape">
              <a:avLst/>
            </a:prstTxWarp>
          </a:bodyPr>
          <a:lstStyle>
            <a:lvl1pPr algn="l" defTabSz="917575" eaLnBrk="1" hangingPunct="1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4" tIns="45892" rIns="91784" bIns="45892" numCol="1" anchor="t" anchorCtr="0" compatLnSpc="1">
            <a:prstTxWarp prst="textNoShape">
              <a:avLst/>
            </a:prstTxWarp>
          </a:bodyPr>
          <a:lstStyle>
            <a:lvl1pPr algn="r" defTabSz="917575" eaLnBrk="1" hangingPunct="1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7700" y="744538"/>
            <a:ext cx="537686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4" tIns="45892" rIns="91784" bIns="45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4" tIns="45892" rIns="91784" bIns="45892" numCol="1" anchor="b" anchorCtr="0" compatLnSpc="1">
            <a:prstTxWarp prst="textNoShape">
              <a:avLst/>
            </a:prstTxWarp>
          </a:bodyPr>
          <a:lstStyle>
            <a:lvl1pPr algn="l" defTabSz="917575" eaLnBrk="1" hangingPunct="1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4" tIns="45892" rIns="91784" bIns="45892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91F2D08E-D812-4CD7-B8AB-F6127A0136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2D08E-D812-4CD7-B8AB-F6127A01361A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2D08E-D812-4CD7-B8AB-F6127A01361A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sk-SK" dirty="0" smtClean="0"/>
              <a:t>Tréning WIBI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dirty="0" smtClean="0"/>
              <a:t>Najdlhší dátum</a:t>
            </a:r>
            <a:r>
              <a:rPr lang="sk-SK" baseline="0" dirty="0" smtClean="0"/>
              <a:t> spotreby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2D08E-D812-4CD7-B8AB-F6127A01361A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sk-SK" dirty="0" smtClean="0"/>
              <a:t>Priestor na prepravu trvanlivého tovaru, chladiaca a mraziaca nadstavba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sk-SK" dirty="0" smtClean="0"/>
              <a:t>Vnútorný priestor s </a:t>
            </a:r>
            <a:r>
              <a:rPr lang="sk-SK" dirty="0" err="1" smtClean="0"/>
              <a:t>kolajnicovým</a:t>
            </a:r>
            <a:r>
              <a:rPr lang="sk-SK" dirty="0" smtClean="0"/>
              <a:t> systémom na umiestnenie Tesco prepraviek</a:t>
            </a:r>
          </a:p>
          <a:p>
            <a:pPr>
              <a:lnSpc>
                <a:spcPct val="150000"/>
              </a:lnSpc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2D08E-D812-4CD7-B8AB-F6127A01361A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2D08E-D812-4CD7-B8AB-F6127A01361A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2D08E-D812-4CD7-B8AB-F6127A01361A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2D08E-D812-4CD7-B8AB-F6127A01361A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2D08E-D812-4CD7-B8AB-F6127A01361A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2D08E-D812-4CD7-B8AB-F6127A01361A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2D08E-D812-4CD7-B8AB-F6127A01361A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2D08E-D812-4CD7-B8AB-F6127A01361A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15EE42-DC91-44BB-92FD-B0390C9A04F5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55650"/>
            <a:ext cx="5380038" cy="3724275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22813"/>
            <a:ext cx="4862512" cy="4449762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2D08E-D812-4CD7-B8AB-F6127A01361A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2D08E-D812-4CD7-B8AB-F6127A01361A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2D08E-D812-4CD7-B8AB-F6127A01361A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2D08E-D812-4CD7-B8AB-F6127A01361A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7800" marR="0" lvl="0" indent="-177800" algn="l" defTabSz="914400" rtl="0" eaLnBrk="1" fontAlgn="base" latinLnBrk="0" hangingPunct="1">
              <a:lnSpc>
                <a:spcPct val="15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k-S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Potraviny, kozmetika, základný</a:t>
            </a:r>
            <a:r>
              <a:rPr kumimoji="0" lang="sk-SK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priemyselný tovar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7800" marR="0" lvl="0" indent="-177800" algn="l" defTabSz="914400" rtl="0" eaLnBrk="1" fontAlgn="base" latinLnBrk="0" hangingPunct="1">
              <a:lnSpc>
                <a:spcPct val="15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k-SK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Vychystávané v obchodoch</a:t>
            </a:r>
          </a:p>
          <a:p>
            <a:pPr marL="177800" marR="0" lvl="0" indent="-177800" algn="l" defTabSz="914400" rtl="0" eaLnBrk="1" fontAlgn="base" latinLnBrk="0" hangingPunct="1">
              <a:lnSpc>
                <a:spcPct val="15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sk-SK" sz="1400" kern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Doručované k zákazníkom domov Tesco vozidlami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endParaRPr lang="sk-SK" sz="1400" dirty="0" smtClean="0"/>
          </a:p>
          <a:p>
            <a:pPr marL="285750" indent="-285750" algn="l" eaLnBrk="0" latinLnBrk="0" hangingPunct="0">
              <a:lnSpc>
                <a:spcPct val="150000"/>
              </a:lnSpc>
              <a:spcBef>
                <a:spcPct val="40000"/>
              </a:spcBef>
              <a:buClr>
                <a:srgbClr val="008F6D"/>
              </a:buClr>
              <a:buSzPct val="110000"/>
              <a:buFont typeface="Arial" pitchFamily="34" charset="0"/>
              <a:buChar char="•"/>
            </a:pPr>
            <a:r>
              <a:rPr lang="sk-SK" sz="1400" i="0" dirty="0" err="1" smtClean="0"/>
              <a:t>Elektro</a:t>
            </a:r>
            <a:r>
              <a:rPr lang="sk-SK" sz="1400" dirty="0" smtClean="0"/>
              <a:t>, oblečenie, nepotravinový tovar</a:t>
            </a:r>
          </a:p>
          <a:p>
            <a:pPr marL="285750" indent="-285750" algn="l" eaLnBrk="0" latinLnBrk="0" hangingPunct="0">
              <a:lnSpc>
                <a:spcPct val="150000"/>
              </a:lnSpc>
              <a:spcBef>
                <a:spcPct val="40000"/>
              </a:spcBef>
              <a:buClr>
                <a:srgbClr val="008F6D"/>
              </a:buClr>
              <a:buSzPct val="110000"/>
              <a:buFont typeface="Arial" pitchFamily="34" charset="0"/>
              <a:buChar char="•"/>
            </a:pPr>
            <a:r>
              <a:rPr lang="sk-SK" sz="1400" i="0" dirty="0" smtClean="0"/>
              <a:t>Vychystávané v skladoch</a:t>
            </a:r>
          </a:p>
          <a:p>
            <a:pPr marL="285750" indent="-285750" algn="l" eaLnBrk="0" latinLnBrk="0" hangingPunct="0">
              <a:lnSpc>
                <a:spcPct val="150000"/>
              </a:lnSpc>
              <a:spcBef>
                <a:spcPct val="40000"/>
              </a:spcBef>
              <a:buClr>
                <a:srgbClr val="008F6D"/>
              </a:buClr>
              <a:buSzPct val="110000"/>
              <a:buFont typeface="Arial" pitchFamily="34" charset="0"/>
              <a:buChar char="•"/>
            </a:pPr>
            <a:r>
              <a:rPr lang="sk-SK" sz="1400" dirty="0" smtClean="0"/>
              <a:t>Doručenie zákazníkom externou kuriérskou spoločnosťou</a:t>
            </a:r>
            <a:endParaRPr lang="en-GB" sz="1400" i="0" dirty="0" smtClean="0"/>
          </a:p>
          <a:p>
            <a:pPr>
              <a:lnSpc>
                <a:spcPct val="150000"/>
              </a:lnSpc>
            </a:pPr>
            <a:endParaRPr lang="sk-SK" sz="14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2D08E-D812-4CD7-B8AB-F6127A01361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625" indent="-174625" algn="l" latinLnBrk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sk-SK" sz="1400" dirty="0" smtClean="0">
                <a:latin typeface="Arial" pitchFamily="34" charset="0"/>
              </a:rPr>
              <a:t>UK: </a:t>
            </a:r>
            <a:r>
              <a:rPr lang="en-GB" sz="1400" dirty="0" smtClean="0">
                <a:latin typeface="Arial" pitchFamily="34" charset="0"/>
              </a:rPr>
              <a:t>1.4 </a:t>
            </a:r>
            <a:r>
              <a:rPr lang="sk-SK" sz="1400" dirty="0" smtClean="0">
                <a:latin typeface="Arial" pitchFamily="34" charset="0"/>
              </a:rPr>
              <a:t>mil. zákazníkov,</a:t>
            </a:r>
            <a:r>
              <a:rPr lang="sk-SK" sz="1400" baseline="0" dirty="0" smtClean="0">
                <a:latin typeface="Arial" pitchFamily="34" charset="0"/>
              </a:rPr>
              <a:t> </a:t>
            </a:r>
            <a:r>
              <a:rPr lang="en-GB" sz="1400" dirty="0" smtClean="0">
                <a:latin typeface="Arial" pitchFamily="34" charset="0"/>
              </a:rPr>
              <a:t>375</a:t>
            </a:r>
            <a:r>
              <a:rPr lang="sk-SK" sz="1400" dirty="0" smtClean="0">
                <a:latin typeface="Arial" pitchFamily="34" charset="0"/>
              </a:rPr>
              <a:t> </a:t>
            </a:r>
            <a:r>
              <a:rPr lang="en-GB" sz="1400" dirty="0" smtClean="0">
                <a:latin typeface="Arial" pitchFamily="34" charset="0"/>
              </a:rPr>
              <a:t>000 </a:t>
            </a:r>
            <a:r>
              <a:rPr lang="sk-SK" sz="1400" dirty="0" smtClean="0">
                <a:latin typeface="Arial" pitchFamily="34" charset="0"/>
              </a:rPr>
              <a:t>objednávok za týždeň, 1</a:t>
            </a:r>
            <a:r>
              <a:rPr lang="en-GB" sz="1400" dirty="0" smtClean="0">
                <a:latin typeface="Arial" pitchFamily="34" charset="0"/>
              </a:rPr>
              <a:t>.8 m</a:t>
            </a:r>
            <a:r>
              <a:rPr lang="sk-SK" sz="1400" dirty="0" err="1" smtClean="0">
                <a:latin typeface="Arial" pitchFamily="34" charset="0"/>
              </a:rPr>
              <a:t>il</a:t>
            </a:r>
            <a:r>
              <a:rPr lang="sk-SK" sz="1400" dirty="0" smtClean="0">
                <a:latin typeface="Arial" pitchFamily="34" charset="0"/>
              </a:rPr>
              <a:t>. návštev stránky týždenne</a:t>
            </a:r>
          </a:p>
          <a:p>
            <a:pPr marL="174625" indent="-174625" algn="l" latinLnBrk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sk-SK" dirty="0" smtClean="0"/>
              <a:t>Inovácie</a:t>
            </a:r>
            <a:r>
              <a:rPr lang="sk-SK" baseline="0" dirty="0" smtClean="0"/>
              <a:t>: </a:t>
            </a:r>
            <a:r>
              <a:rPr lang="sk-SK" baseline="0" dirty="0" err="1" smtClean="0"/>
              <a:t>smart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phone</a:t>
            </a:r>
            <a:r>
              <a:rPr lang="sk-SK" baseline="0" dirty="0" smtClean="0"/>
              <a:t> verzia stránky, </a:t>
            </a:r>
            <a:r>
              <a:rPr lang="sk-SK" baseline="0" dirty="0" err="1" smtClean="0"/>
              <a:t>iPhone</a:t>
            </a:r>
            <a:r>
              <a:rPr lang="sk-SK" baseline="0" dirty="0" smtClean="0"/>
              <a:t> aplikácia, </a:t>
            </a:r>
            <a:r>
              <a:rPr lang="sk-SK" sz="1100" b="0" i="0" baseline="0" dirty="0" smtClean="0">
                <a:solidFill>
                  <a:schemeClr val="tx1"/>
                </a:solidFill>
                <a:latin typeface="Arial" pitchFamily="34" charset="0"/>
              </a:rPr>
              <a:t>Obľúbené položky, 1hodinové časy doručenia</a:t>
            </a:r>
            <a:endParaRPr lang="en-GB" sz="1100" b="0" i="0" dirty="0" smtClean="0">
              <a:solidFill>
                <a:schemeClr val="tx1"/>
              </a:solidFill>
              <a:latin typeface="Arial" pitchFamily="34" charset="0"/>
            </a:endParaRPr>
          </a:p>
          <a:p>
            <a:pPr>
              <a:lnSpc>
                <a:spcPct val="150000"/>
              </a:lnSpc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2D08E-D812-4CD7-B8AB-F6127A01361A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2D08E-D812-4CD7-B8AB-F6127A01361A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sk-SK" dirty="0" smtClean="0"/>
              <a:t>Adresné dáta</a:t>
            </a:r>
            <a:r>
              <a:rPr lang="sk-SK" baseline="0" dirty="0" smtClean="0"/>
              <a:t> – nájsť </a:t>
            </a:r>
            <a:r>
              <a:rPr lang="sk-SK" baseline="0" dirty="0" err="1" smtClean="0"/>
              <a:t>providera</a:t>
            </a:r>
            <a:r>
              <a:rPr lang="sk-SK" baseline="0" dirty="0" smtClean="0"/>
              <a:t> adresných bodov – určenie domovského </a:t>
            </a:r>
            <a:r>
              <a:rPr lang="sk-SK" baseline="0" dirty="0" err="1" smtClean="0"/>
              <a:t>hypermarketu</a:t>
            </a:r>
            <a:endParaRPr lang="sk-SK" baseline="0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baseline="0" dirty="0" smtClean="0"/>
              <a:t>Produktové dáta – spolupráca so spoločnosťou, ktorá spravuje dáta aj pre UK Tesco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baseline="0" dirty="0" smtClean="0"/>
              <a:t>Sortiment – hygiena predaja, skladovanie, eliminácia rizík v súvislosti s dodatočnou manipuláciou s tovarom, právne obmedzenia (tabakové výrobky)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baseline="0" dirty="0" smtClean="0"/>
              <a:t>Orientačná cena – ceny ako v </a:t>
            </a:r>
            <a:r>
              <a:rPr lang="sk-SK" baseline="0" dirty="0" err="1" smtClean="0"/>
              <a:t>hypermarketoch</a:t>
            </a:r>
            <a:r>
              <a:rPr lang="sk-SK" baseline="0" dirty="0" smtClean="0"/>
              <a:t> – prepojenie na </a:t>
            </a:r>
            <a:r>
              <a:rPr lang="sk-SK" baseline="0" dirty="0" err="1" smtClean="0"/>
              <a:t>instore</a:t>
            </a:r>
            <a:r>
              <a:rPr lang="sk-SK" baseline="0" dirty="0" smtClean="0"/>
              <a:t> systémy, akcie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baseline="0" dirty="0" smtClean="0"/>
              <a:t> ak sme chceli prebrať UK model, právne opatrenia na stránke – vysvetľovanie modelu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baseline="0" dirty="0" smtClean="0"/>
              <a:t>Zákazník si robí iba nákupný zoznam, nie objednávku – nič ho nezaväzuje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baseline="0" dirty="0" smtClean="0"/>
              <a:t>Variabilná cena – vážené výrobky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baseline="0" dirty="0" smtClean="0"/>
              <a:t>Platba – UK model iba </a:t>
            </a:r>
            <a:r>
              <a:rPr lang="sk-SK" baseline="0" dirty="0" err="1" smtClean="0"/>
              <a:t>online</a:t>
            </a:r>
            <a:r>
              <a:rPr lang="sk-SK" baseline="0" dirty="0" smtClean="0"/>
              <a:t> platba, u nás aj platba pri prebratí – 80 </a:t>
            </a:r>
            <a:r>
              <a:rPr lang="sk-SK" baseline="0" dirty="0" err="1" smtClean="0"/>
              <a:t>vs</a:t>
            </a:r>
            <a:r>
              <a:rPr lang="sk-SK" baseline="0" dirty="0" smtClean="0"/>
              <a:t> 20 %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2D08E-D812-4CD7-B8AB-F6127A01361A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sk-SK" dirty="0" smtClean="0"/>
              <a:t>Hustota obyvateľstva a kúpna</a:t>
            </a:r>
            <a:r>
              <a:rPr lang="sk-SK" baseline="0" dirty="0" smtClean="0"/>
              <a:t> sila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dirty="0" smtClean="0"/>
              <a:t>2 obchody s najširším</a:t>
            </a:r>
            <a:r>
              <a:rPr lang="sk-SK" baseline="0" dirty="0" smtClean="0"/>
              <a:t> sortimentom v rámci Tesco obchodov na Slovensku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1200" baseline="0" dirty="0" smtClean="0">
                <a:latin typeface="Arial" pitchFamily="34" charset="0"/>
              </a:rPr>
              <a:t> </a:t>
            </a:r>
            <a:r>
              <a:rPr lang="sk-SK" sz="1200" dirty="0" smtClean="0">
                <a:latin typeface="Arial" pitchFamily="34" charset="0"/>
              </a:rPr>
              <a:t>cca 10 % obyvateľstva SR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1200" b="0" i="0" dirty="0" smtClean="0">
                <a:solidFill>
                  <a:schemeClr val="tx1"/>
                </a:solidFill>
                <a:latin typeface="Arial" pitchFamily="34" charset="0"/>
              </a:rPr>
              <a:t>226.000 domácností</a:t>
            </a:r>
            <a:endParaRPr lang="en-GB" sz="1200" b="0" i="0" dirty="0" smtClean="0">
              <a:solidFill>
                <a:schemeClr val="tx1"/>
              </a:solidFill>
              <a:latin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2D08E-D812-4CD7-B8AB-F6127A01361A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2D08E-D812-4CD7-B8AB-F6127A01361A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- </a:t>
            </a:r>
            <a:r>
              <a:rPr lang="sk-SK" sz="1200" dirty="0" smtClean="0"/>
              <a:t>Zarezervovanie času doručenia – 7 dní v týždni, 8 h - 22 h</a:t>
            </a: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1200" dirty="0" smtClean="0"/>
              <a:t>Výber spôsobu platby – </a:t>
            </a:r>
            <a:r>
              <a:rPr lang="sk-SK" sz="1200" dirty="0" err="1" smtClean="0"/>
              <a:t>online</a:t>
            </a:r>
            <a:r>
              <a:rPr lang="sk-SK" sz="1200" dirty="0" smtClean="0"/>
              <a:t> alebo kartou pri doručení tovaru</a:t>
            </a:r>
          </a:p>
          <a:p>
            <a:pPr>
              <a:lnSpc>
                <a:spcPct val="150000"/>
              </a:lnSpc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2D08E-D812-4CD7-B8AB-F6127A01361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60988" y="6135688"/>
            <a:ext cx="4545012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0" y="346075"/>
            <a:ext cx="8821738" cy="51435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8000" y="928688"/>
            <a:ext cx="8804275" cy="660400"/>
          </a:xfrm>
        </p:spPr>
        <p:txBody>
          <a:bodyPr lIns="0" tIns="0" rIns="0" bIns="0"/>
          <a:lstStyle>
            <a:lvl1pPr marL="0" indent="0">
              <a:spcBef>
                <a:spcPct val="50000"/>
              </a:spcBef>
              <a:buFontTx/>
              <a:buNone/>
              <a:defRPr sz="1600"/>
            </a:lvl1pPr>
          </a:lstStyle>
          <a:p>
            <a:r>
              <a:rPr lang="sk-SK" smtClean="0"/>
              <a:t>Kliknite sem a upravte štýl predlohy podnadpisov.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3438" y="334963"/>
            <a:ext cx="2233612" cy="14954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1013" y="334963"/>
            <a:ext cx="6550025" cy="14954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106488"/>
            <a:ext cx="4391025" cy="72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4438" y="1106488"/>
            <a:ext cx="4392612" cy="72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81013" y="334963"/>
            <a:ext cx="89217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GB" smtClean="0"/>
          </a:p>
        </p:txBody>
      </p:sp>
      <p:sp>
        <p:nvSpPr>
          <p:cNvPr id="411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81013" y="1106488"/>
            <a:ext cx="893603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8878888" y="6561138"/>
            <a:ext cx="550862" cy="19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6988" rIns="63500" bIns="26988" anchor="b">
            <a:spAutoFit/>
          </a:bodyPr>
          <a:lstStyle/>
          <a:p>
            <a:pPr algn="r" defTabSz="923925" eaLnBrk="0" hangingPunct="0">
              <a:defRPr/>
            </a:pPr>
            <a:fld id="{E637175F-506B-4F12-BFD1-134BF6AA428A}" type="slidenum">
              <a:rPr lang="en-GB"/>
              <a:pPr algn="r" defTabSz="923925" eaLnBrk="0" hangingPunct="0">
                <a:defRPr/>
              </a:pPr>
              <a:t>‹#›</a:t>
            </a:fld>
            <a:endParaRPr lang="en-GB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gray">
          <a:xfrm>
            <a:off x="481013" y="896938"/>
            <a:ext cx="8939212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54000" tIns="54000" rIns="54000" bIns="54000" anchor="ctr"/>
          <a:lstStyle/>
          <a:p>
            <a:pPr algn="ctr" eaLnBrk="0" hangingPunct="0">
              <a:lnSpc>
                <a:spcPct val="110000"/>
              </a:lnSpc>
              <a:spcBef>
                <a:spcPct val="30000"/>
              </a:spcBef>
              <a:defRPr/>
            </a:pPr>
            <a:endParaRPr lang="en-GB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gray">
          <a:xfrm>
            <a:off x="493713" y="6561138"/>
            <a:ext cx="893445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54000" tIns="54000" rIns="54000" bIns="54000" anchor="ctr"/>
          <a:lstStyle/>
          <a:p>
            <a:pPr algn="ctr" eaLnBrk="0" hangingPunct="0">
              <a:lnSpc>
                <a:spcPct val="110000"/>
              </a:lnSpc>
              <a:spcBef>
                <a:spcPct val="30000"/>
              </a:spcBef>
              <a:defRPr/>
            </a:pPr>
            <a:endParaRPr lang="en-GB"/>
          </a:p>
        </p:txBody>
      </p:sp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46975" y="63500"/>
            <a:ext cx="2320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titleStyle>
    <p:bodyStyle>
      <a:lvl1pPr marL="177800" indent="-177800" algn="l" rtl="0" eaLnBrk="1" fontAlgn="base" hangingPunct="1">
        <a:spcBef>
          <a:spcPct val="8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41313" indent="-161925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Char char="–"/>
        <a:defRPr sz="1200">
          <a:solidFill>
            <a:schemeClr val="tx1"/>
          </a:solidFill>
          <a:latin typeface="+mn-lt"/>
        </a:defRPr>
      </a:lvl2pPr>
      <a:lvl3pPr marL="546100" indent="-2032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9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3.xm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4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solidFill>
                  <a:srgbClr val="4B72B2"/>
                </a:solidFill>
              </a:rPr>
              <a:t>Tesco Potraviny domov</a:t>
            </a:r>
            <a:endParaRPr lang="en-GB" b="1" dirty="0" smtClean="0">
              <a:solidFill>
                <a:srgbClr val="4B72B2"/>
              </a:solidFill>
            </a:endParaRPr>
          </a:p>
        </p:txBody>
      </p:sp>
      <p:sp>
        <p:nvSpPr>
          <p:cNvPr id="111618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550864" y="928688"/>
            <a:ext cx="8804275" cy="246221"/>
          </a:xfrm>
        </p:spPr>
        <p:txBody>
          <a:bodyPr/>
          <a:lstStyle/>
          <a:p>
            <a:pPr eaLnBrk="1" hangingPunct="1"/>
            <a:r>
              <a:rPr lang="sk-SK" dirty="0" smtClean="0"/>
              <a:t>Zavedenie služby na Slovensku</a:t>
            </a:r>
            <a:endParaRPr lang="en-GB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4536" y="1454244"/>
            <a:ext cx="7775425" cy="424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1571625" y="1106488"/>
            <a:ext cx="7845425" cy="1205321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sk-SK" sz="1600" dirty="0" smtClean="0"/>
              <a:t>Spracovanie nákupného zoznamu v </a:t>
            </a:r>
            <a:r>
              <a:rPr lang="sk-SK" sz="1600" dirty="0" err="1" smtClean="0"/>
              <a:t>back</a:t>
            </a:r>
            <a:r>
              <a:rPr lang="sk-SK" sz="1600" dirty="0" smtClean="0"/>
              <a:t> </a:t>
            </a:r>
            <a:r>
              <a:rPr lang="sk-SK" sz="1600" dirty="0" err="1" smtClean="0"/>
              <a:t>office</a:t>
            </a:r>
            <a:r>
              <a:rPr lang="sk-SK" sz="1600" dirty="0" smtClean="0"/>
              <a:t> systémoch</a:t>
            </a:r>
          </a:p>
          <a:p>
            <a:pPr marL="342900" indent="-342900">
              <a:buAutoNum type="arabicPeriod"/>
            </a:pPr>
            <a:r>
              <a:rPr lang="sk-SK" sz="1600" dirty="0" smtClean="0"/>
              <a:t>Naplánovanie trás rozvozu</a:t>
            </a:r>
          </a:p>
          <a:p>
            <a:pPr marL="342900" indent="-342900">
              <a:buAutoNum type="arabicPeriod"/>
            </a:pPr>
            <a:r>
              <a:rPr lang="sk-SK" sz="1600" dirty="0" smtClean="0"/>
              <a:t>Naplánovanie prípravy tovaru</a:t>
            </a:r>
            <a:endParaRPr lang="sk-SK" sz="16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solidFill>
                  <a:srgbClr val="4B72B2"/>
                </a:solidFill>
              </a:rPr>
              <a:t>Cesta tovaru k zákazníkovi</a:t>
            </a:r>
            <a:endParaRPr lang="en-GB" b="1" dirty="0" smtClean="0">
              <a:solidFill>
                <a:srgbClr val="4B72B2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85792" y="985839"/>
          <a:ext cx="914381" cy="5529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33" descr="C:\Users\uw18\Desktop\PCS Admin Screenshot\Van Trips.jpg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4918" t="16643" r="24740" b="27027"/>
          <a:stretch>
            <a:fillRect/>
          </a:stretch>
        </p:blipFill>
        <p:spPr bwMode="auto">
          <a:xfrm>
            <a:off x="1643066" y="3414711"/>
            <a:ext cx="3700463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image0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46565" y="3390838"/>
            <a:ext cx="3764981" cy="25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1743084" y="1106488"/>
            <a:ext cx="4229100" cy="2091717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sk-SK" sz="1600" dirty="0" err="1" smtClean="0"/>
              <a:t>Picking</a:t>
            </a:r>
            <a:r>
              <a:rPr lang="sk-SK" sz="1600" dirty="0" smtClean="0"/>
              <a:t> </a:t>
            </a:r>
            <a:r>
              <a:rPr lang="sk-SK" sz="1600" dirty="0" err="1" smtClean="0"/>
              <a:t>trip</a:t>
            </a:r>
            <a:endParaRPr lang="sk-SK" sz="1600" dirty="0" smtClean="0"/>
          </a:p>
          <a:p>
            <a:pPr marL="342900" indent="-342900">
              <a:buAutoNum type="arabicPeriod"/>
            </a:pPr>
            <a:r>
              <a:rPr lang="sk-SK" sz="1600" dirty="0" smtClean="0"/>
              <a:t>Kvalita</a:t>
            </a:r>
          </a:p>
          <a:p>
            <a:pPr marL="342900" indent="-342900">
              <a:buAutoNum type="arabicPeriod"/>
            </a:pPr>
            <a:r>
              <a:rPr lang="sk-SK" sz="1600" dirty="0" smtClean="0"/>
              <a:t>Dátum spotreby</a:t>
            </a:r>
          </a:p>
          <a:p>
            <a:pPr marL="342900" indent="-342900">
              <a:buAutoNum type="arabicPeriod"/>
            </a:pPr>
            <a:r>
              <a:rPr lang="sk-SK" sz="1600" dirty="0" smtClean="0"/>
              <a:t>Vhodné náhrady</a:t>
            </a:r>
          </a:p>
          <a:p>
            <a:pPr marL="342900" indent="-342900">
              <a:buAutoNum type="arabicPeriod"/>
            </a:pPr>
            <a:r>
              <a:rPr lang="sk-SK" sz="1600" dirty="0" smtClean="0"/>
              <a:t>Skladovanie </a:t>
            </a:r>
            <a:endParaRPr lang="sk-SK" sz="16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solidFill>
                  <a:srgbClr val="4B72B2"/>
                </a:solidFill>
              </a:rPr>
              <a:t>Cesta tovaru k zákazníkovi</a:t>
            </a:r>
            <a:endParaRPr lang="en-GB" b="1" dirty="0" smtClean="0">
              <a:solidFill>
                <a:srgbClr val="4B72B2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85793" y="985839"/>
          <a:ext cx="885808" cy="55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06659" y="1233488"/>
            <a:ext cx="32480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28838" y="4069416"/>
            <a:ext cx="33623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1743075" y="1106488"/>
            <a:ext cx="7673975" cy="1205321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sk-SK" sz="1600" dirty="0" smtClean="0"/>
              <a:t>Vozidlá do 3,5 tony upravené špeciálne podľa požiadaviek </a:t>
            </a:r>
            <a:r>
              <a:rPr lang="sk-SK" sz="1600" dirty="0" err="1" smtClean="0"/>
              <a:t>Tesca</a:t>
            </a:r>
            <a:endParaRPr lang="sk-SK" sz="1600" dirty="0" smtClean="0"/>
          </a:p>
          <a:p>
            <a:pPr>
              <a:buFont typeface="Wingdings" pitchFamily="2" charset="2"/>
              <a:buChar char="§"/>
            </a:pPr>
            <a:r>
              <a:rPr lang="sk-SK" sz="1600" dirty="0" smtClean="0"/>
              <a:t>Oddelené teploty prepravy</a:t>
            </a:r>
          </a:p>
          <a:p>
            <a:pPr>
              <a:buFont typeface="Wingdings" pitchFamily="2" charset="2"/>
              <a:buChar char="§"/>
            </a:pPr>
            <a:r>
              <a:rPr lang="sk-SK" sz="1600" dirty="0" smtClean="0"/>
              <a:t>Upravené vnútorný priestor prepravnej časti</a:t>
            </a:r>
            <a:endParaRPr lang="sk-SK" sz="16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solidFill>
                  <a:srgbClr val="4B72B2"/>
                </a:solidFill>
              </a:rPr>
              <a:t>Cesta tovaru k zákazníkovi</a:t>
            </a:r>
            <a:endParaRPr lang="en-GB" b="1" dirty="0" smtClean="0">
              <a:solidFill>
                <a:srgbClr val="4B72B2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71504" y="985839"/>
          <a:ext cx="885809" cy="55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9324" y="2551300"/>
            <a:ext cx="5862359" cy="388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1485900" y="1163650"/>
            <a:ext cx="7931150" cy="1845496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sz="1600" dirty="0" smtClean="0"/>
              <a:t>Potvrdenie doručenia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sz="1600" dirty="0" smtClean="0"/>
              <a:t>Úpravy: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sk-SK" sz="1600" dirty="0" smtClean="0"/>
              <a:t>Neprijatý tovar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sk-SK" sz="1600" dirty="0" smtClean="0"/>
              <a:t>Zľavy a špeciálne </a:t>
            </a:r>
            <a:r>
              <a:rPr lang="sk-SK" sz="1600" dirty="0" err="1" smtClean="0"/>
              <a:t>promo</a:t>
            </a:r>
            <a:r>
              <a:rPr lang="sk-SK" sz="1600" dirty="0" smtClean="0"/>
              <a:t> akcie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16" y="985839"/>
          <a:ext cx="885823" cy="55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32" descr="PC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75157" y="3764035"/>
            <a:ext cx="3497442" cy="2328052"/>
          </a:xfrm>
          <a:prstGeom prst="rect">
            <a:avLst/>
          </a:prstGeom>
        </p:spPr>
      </p:pic>
      <p:sp>
        <p:nvSpPr>
          <p:cNvPr id="8" name="Obdĺžnik 7"/>
          <p:cNvSpPr/>
          <p:nvPr/>
        </p:nvSpPr>
        <p:spPr>
          <a:xfrm>
            <a:off x="485775" y="371908"/>
            <a:ext cx="56626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sz="2000" b="1" kern="0" dirty="0" smtClean="0">
                <a:solidFill>
                  <a:srgbClr val="4B72B2"/>
                </a:solidFill>
                <a:latin typeface="Arial"/>
                <a:ea typeface="+mj-ea"/>
                <a:cs typeface="+mj-cs"/>
              </a:rPr>
              <a:t>Cesta tovaru k zákazníkovi</a:t>
            </a:r>
            <a:endParaRPr lang="en-GB" sz="2000" b="1" kern="0" dirty="0" smtClean="0">
              <a:solidFill>
                <a:srgbClr val="4B72B2"/>
              </a:solidFill>
              <a:latin typeface="Arial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81013" y="420691"/>
            <a:ext cx="8921750" cy="527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B72B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Marketingová</a:t>
            </a:r>
            <a:r>
              <a:rPr kumimoji="0" lang="sk-SK" sz="2000" b="1" i="0" u="none" strike="noStrike" kern="0" cap="none" spc="0" normalizeH="0" noProof="0" dirty="0" smtClean="0">
                <a:ln>
                  <a:noFill/>
                </a:ln>
                <a:solidFill>
                  <a:srgbClr val="4B72B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kampaň – „BODKA“</a:t>
            </a: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4B72B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528639" y="1214431"/>
            <a:ext cx="352372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4B72B2"/>
              </a:buClr>
              <a:buFont typeface="+mj-lt"/>
              <a:buAutoNum type="arabicPeriod"/>
            </a:pPr>
            <a:r>
              <a:rPr lang="sk-SK" sz="1600" dirty="0" err="1" smtClean="0"/>
              <a:t>Teasing</a:t>
            </a:r>
            <a:endParaRPr lang="sk-SK" sz="1600" dirty="0" smtClean="0"/>
          </a:p>
          <a:p>
            <a:pPr marL="342900" indent="-342900">
              <a:lnSpc>
                <a:spcPct val="150000"/>
              </a:lnSpc>
              <a:buClr>
                <a:srgbClr val="4B72B2"/>
              </a:buClr>
              <a:buFont typeface="+mj-lt"/>
              <a:buAutoNum type="arabicPeriod"/>
            </a:pPr>
            <a:r>
              <a:rPr lang="sk-SK" sz="1600" dirty="0" err="1" smtClean="0"/>
              <a:t>Online</a:t>
            </a:r>
            <a:r>
              <a:rPr lang="sk-SK" sz="1600" dirty="0" smtClean="0"/>
              <a:t> súťaž</a:t>
            </a:r>
          </a:p>
          <a:p>
            <a:pPr marL="342900" indent="-342900">
              <a:lnSpc>
                <a:spcPct val="150000"/>
              </a:lnSpc>
              <a:buClr>
                <a:srgbClr val="4B72B2"/>
              </a:buClr>
              <a:buFont typeface="+mj-lt"/>
              <a:buAutoNum type="arabicPeriod"/>
            </a:pPr>
            <a:r>
              <a:rPr lang="sk-SK" sz="1600" dirty="0" smtClean="0"/>
              <a:t>Odhalenie služby</a:t>
            </a:r>
          </a:p>
          <a:p>
            <a:pPr marL="800100" lvl="1" indent="-342900">
              <a:lnSpc>
                <a:spcPct val="150000"/>
              </a:lnSpc>
              <a:buClr>
                <a:srgbClr val="4B72B2"/>
              </a:buClr>
              <a:buFont typeface="Wingdings" pitchFamily="2" charset="2"/>
              <a:buChar char="§"/>
            </a:pPr>
            <a:r>
              <a:rPr lang="sk-SK" sz="1600" dirty="0" err="1" smtClean="0"/>
              <a:t>Online</a:t>
            </a:r>
            <a:r>
              <a:rPr lang="sk-SK" sz="1600" dirty="0" smtClean="0"/>
              <a:t>, vrátane </a:t>
            </a:r>
            <a:r>
              <a:rPr lang="sk-SK" sz="1600" dirty="0" err="1" smtClean="0"/>
              <a:t>Facebook-u</a:t>
            </a:r>
            <a:endParaRPr lang="sk-SK" sz="1600" dirty="0" smtClean="0"/>
          </a:p>
          <a:p>
            <a:pPr marL="800100" lvl="1" indent="-342900">
              <a:lnSpc>
                <a:spcPct val="150000"/>
              </a:lnSpc>
              <a:buClr>
                <a:srgbClr val="4B72B2"/>
              </a:buClr>
              <a:buFont typeface="Wingdings" pitchFamily="2" charset="2"/>
              <a:buChar char="§"/>
            </a:pPr>
            <a:r>
              <a:rPr lang="sk-SK" sz="1600" dirty="0" err="1" smtClean="0"/>
              <a:t>Outdoor</a:t>
            </a:r>
            <a:endParaRPr lang="sk-SK" sz="1600" dirty="0" smtClean="0"/>
          </a:p>
          <a:p>
            <a:pPr marL="800100" lvl="1" indent="-342900">
              <a:lnSpc>
                <a:spcPct val="150000"/>
              </a:lnSpc>
              <a:buClr>
                <a:srgbClr val="4B72B2"/>
              </a:buClr>
              <a:buFont typeface="Wingdings" pitchFamily="2" charset="2"/>
              <a:buChar char="§"/>
            </a:pPr>
            <a:r>
              <a:rPr lang="sk-SK" sz="1600" dirty="0" err="1" smtClean="0"/>
              <a:t>Print</a:t>
            </a:r>
            <a:endParaRPr lang="sk-SK" sz="1600" dirty="0" smtClean="0"/>
          </a:p>
          <a:p>
            <a:pPr marL="800100" lvl="1" indent="-342900">
              <a:lnSpc>
                <a:spcPct val="150000"/>
              </a:lnSpc>
              <a:buClr>
                <a:srgbClr val="4B72B2"/>
              </a:buClr>
              <a:buFont typeface="Wingdings" pitchFamily="2" charset="2"/>
              <a:buChar char="§"/>
            </a:pPr>
            <a:r>
              <a:rPr lang="sk-SK" sz="1600" dirty="0" err="1" smtClean="0"/>
              <a:t>Instore</a:t>
            </a:r>
            <a:r>
              <a:rPr lang="sk-SK" sz="1600" dirty="0" smtClean="0"/>
              <a:t> </a:t>
            </a:r>
          </a:p>
          <a:p>
            <a:pPr marL="800100" lvl="1" indent="-342900">
              <a:lnSpc>
                <a:spcPct val="150000"/>
              </a:lnSpc>
              <a:buClr>
                <a:srgbClr val="4B72B2"/>
              </a:buClr>
              <a:buFont typeface="Wingdings" pitchFamily="2" charset="2"/>
              <a:buChar char="§"/>
            </a:pPr>
            <a:r>
              <a:rPr lang="sk-SK" sz="1600" dirty="0" smtClean="0"/>
              <a:t>„Bodky“</a:t>
            </a:r>
            <a:endParaRPr lang="sk-SK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b="1" i="0" u="none" strike="noStrike" kern="0" cap="none" spc="0" normalizeH="0" baseline="0" noProof="0" dirty="0" smtClean="0">
                <a:ln>
                  <a:noFill/>
                </a:ln>
                <a:solidFill>
                  <a:srgbClr val="4B72B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Marketingová</a:t>
            </a:r>
            <a:r>
              <a:rPr kumimoji="0" lang="sk-SK" b="1" i="0" u="none" strike="noStrike" kern="0" cap="none" spc="0" normalizeH="0" noProof="0" dirty="0" smtClean="0">
                <a:ln>
                  <a:noFill/>
                </a:ln>
                <a:solidFill>
                  <a:srgbClr val="4B72B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kampaň - </a:t>
            </a:r>
            <a:r>
              <a:rPr lang="sk-SK" b="1" dirty="0" err="1" smtClean="0">
                <a:solidFill>
                  <a:srgbClr val="4B72B2"/>
                </a:solidFill>
              </a:rPr>
              <a:t>t</a:t>
            </a:r>
            <a:r>
              <a:rPr kumimoji="0" lang="sk-SK" b="1" i="0" u="none" strike="noStrike" kern="0" cap="none" spc="0" normalizeH="0" noProof="0" dirty="0" err="1" smtClean="0">
                <a:ln>
                  <a:noFill/>
                </a:ln>
                <a:solidFill>
                  <a:srgbClr val="4B72B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easing</a:t>
            </a:r>
            <a:r>
              <a:rPr kumimoji="0" lang="sk-SK" b="1" i="0" u="none" strike="noStrike" kern="0" cap="none" spc="0" normalizeH="0" noProof="0" dirty="0" smtClean="0">
                <a:ln>
                  <a:noFill/>
                </a:ln>
                <a:solidFill>
                  <a:srgbClr val="4B72B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en-GB" b="1" i="0" u="none" strike="noStrike" kern="0" cap="none" spc="0" normalizeH="0" baseline="0" noProof="0" dirty="0" smtClean="0">
              <a:ln>
                <a:noFill/>
              </a:ln>
              <a:solidFill>
                <a:srgbClr val="4B72B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4682" y="1364037"/>
            <a:ext cx="6950682" cy="466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81013" y="492131"/>
            <a:ext cx="8921750" cy="527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B72B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Marketingová</a:t>
            </a:r>
            <a:r>
              <a:rPr kumimoji="0" lang="sk-SK" sz="2000" b="1" i="0" u="none" strike="noStrike" kern="0" cap="none" spc="0" normalizeH="0" noProof="0" dirty="0" smtClean="0">
                <a:ln>
                  <a:noFill/>
                </a:ln>
                <a:solidFill>
                  <a:srgbClr val="4B72B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kampaň – </a:t>
            </a:r>
            <a:r>
              <a:rPr kumimoji="0" lang="sk-SK" sz="2000" b="1" i="0" u="none" strike="noStrike" kern="0" cap="none" spc="0" normalizeH="0" noProof="0" dirty="0" err="1" smtClean="0">
                <a:ln>
                  <a:noFill/>
                </a:ln>
                <a:solidFill>
                  <a:srgbClr val="4B72B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online</a:t>
            </a:r>
            <a:r>
              <a:rPr kumimoji="0" lang="sk-SK" sz="2000" b="1" i="0" u="none" strike="noStrike" kern="0" cap="none" spc="0" normalizeH="0" noProof="0" dirty="0" smtClean="0">
                <a:ln>
                  <a:noFill/>
                </a:ln>
                <a:solidFill>
                  <a:srgbClr val="4B72B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súťaž</a:t>
            </a: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4B72B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7152" y="1128992"/>
            <a:ext cx="7943999" cy="502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481013" y="1106488"/>
            <a:ext cx="8936037" cy="31892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sk-SK" sz="1600" dirty="0" err="1" smtClean="0"/>
              <a:t>Online</a:t>
            </a:r>
            <a:r>
              <a:rPr lang="sk-SK" sz="1600" dirty="0" smtClean="0"/>
              <a:t> kampaň</a:t>
            </a:r>
            <a:endParaRPr lang="sk-SK" sz="1600" dirty="0"/>
          </a:p>
        </p:txBody>
      </p:sp>
      <p:sp>
        <p:nvSpPr>
          <p:cNvPr id="7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b="1" i="0" u="none" strike="noStrike" kern="0" cap="none" spc="0" normalizeH="0" baseline="0" noProof="0" dirty="0" smtClean="0">
                <a:ln>
                  <a:noFill/>
                </a:ln>
                <a:solidFill>
                  <a:srgbClr val="4B72B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Marketingová</a:t>
            </a:r>
            <a:r>
              <a:rPr kumimoji="0" lang="sk-SK" b="1" i="0" u="none" strike="noStrike" kern="0" cap="none" spc="0" normalizeH="0" noProof="0" dirty="0" smtClean="0">
                <a:ln>
                  <a:noFill/>
                </a:ln>
                <a:solidFill>
                  <a:srgbClr val="4B72B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kampaň – odhalenie služby</a:t>
            </a:r>
            <a:endParaRPr kumimoji="0" lang="en-GB" b="1" i="0" u="none" strike="noStrike" kern="0" cap="none" spc="0" normalizeH="0" baseline="0" noProof="0" dirty="0" smtClean="0">
              <a:ln>
                <a:noFill/>
              </a:ln>
              <a:solidFill>
                <a:srgbClr val="4B72B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9" descr="couva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1719" y="1795456"/>
            <a:ext cx="4589016" cy="3390898"/>
          </a:xfrm>
          <a:prstGeom prst="rect">
            <a:avLst/>
          </a:prstGeom>
          <a:noFill/>
        </p:spPr>
      </p:pic>
      <p:pic>
        <p:nvPicPr>
          <p:cNvPr id="6" name="Picture 10" descr="dobre-recep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323" y="1785928"/>
            <a:ext cx="4400592" cy="4157663"/>
          </a:xfrm>
          <a:prstGeom prst="rect">
            <a:avLst/>
          </a:prstGeom>
          <a:noFill/>
        </p:spPr>
      </p:pic>
      <p:sp>
        <p:nvSpPr>
          <p:cNvPr id="9" name="Obdĺžnik 8"/>
          <p:cNvSpPr/>
          <p:nvPr/>
        </p:nvSpPr>
        <p:spPr bwMode="auto">
          <a:xfrm>
            <a:off x="3186111" y="3386128"/>
            <a:ext cx="1328738" cy="2571750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8167686" y="2609840"/>
            <a:ext cx="1328738" cy="2571750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Šípka doprava 10"/>
          <p:cNvSpPr/>
          <p:nvPr/>
        </p:nvSpPr>
        <p:spPr bwMode="auto">
          <a:xfrm rot="10800000">
            <a:off x="4571994" y="5314947"/>
            <a:ext cx="585787" cy="31432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Šípka doprava 11"/>
          <p:cNvSpPr/>
          <p:nvPr/>
        </p:nvSpPr>
        <p:spPr bwMode="auto">
          <a:xfrm rot="16200000">
            <a:off x="8553444" y="5438771"/>
            <a:ext cx="585787" cy="31432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81013" y="1106488"/>
            <a:ext cx="8936037" cy="31892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sk-SK" sz="1600" dirty="0" err="1" smtClean="0"/>
              <a:t>Facebook</a:t>
            </a:r>
            <a:r>
              <a:rPr lang="sk-SK" sz="1600" dirty="0" smtClean="0"/>
              <a:t> kampaň – </a:t>
            </a:r>
            <a:r>
              <a:rPr lang="sk-SK" sz="1600" dirty="0" err="1" smtClean="0"/>
              <a:t>bannery</a:t>
            </a:r>
            <a:r>
              <a:rPr lang="sk-SK" sz="1600" dirty="0" smtClean="0"/>
              <a:t> a vlastná FB stránka v rámci TESCO SK</a:t>
            </a:r>
            <a:endParaRPr lang="sk-SK" sz="1600" dirty="0"/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b="1" i="0" u="none" strike="noStrike" kern="0" cap="none" spc="0" normalizeH="0" baseline="0" noProof="0" dirty="0" smtClean="0">
                <a:ln>
                  <a:noFill/>
                </a:ln>
                <a:solidFill>
                  <a:srgbClr val="4B72B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Marketingová</a:t>
            </a:r>
            <a:r>
              <a:rPr kumimoji="0" lang="sk-SK" b="1" i="0" u="none" strike="noStrike" kern="0" cap="none" spc="0" normalizeH="0" noProof="0" dirty="0" smtClean="0">
                <a:ln>
                  <a:noFill/>
                </a:ln>
                <a:solidFill>
                  <a:srgbClr val="4B72B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kampaň – odhalenie služby</a:t>
            </a:r>
            <a:endParaRPr kumimoji="0" lang="en-GB" b="1" i="0" u="none" strike="noStrike" kern="0" cap="none" spc="0" normalizeH="0" baseline="0" noProof="0" dirty="0" smtClean="0">
              <a:ln>
                <a:noFill/>
              </a:ln>
              <a:solidFill>
                <a:srgbClr val="4B72B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12" descr="fb"/>
          <p:cNvPicPr>
            <a:picLocks noChangeAspect="1" noChangeArrowheads="1"/>
          </p:cNvPicPr>
          <p:nvPr/>
        </p:nvPicPr>
        <p:blipFill>
          <a:blip r:embed="rId3"/>
          <a:srcRect t="13210" r="1779" b="3476"/>
          <a:stretch>
            <a:fillRect/>
          </a:stretch>
        </p:blipFill>
        <p:spPr bwMode="auto">
          <a:xfrm>
            <a:off x="920750" y="1760538"/>
            <a:ext cx="6935788" cy="4706937"/>
          </a:xfrm>
          <a:prstGeom prst="rect">
            <a:avLst/>
          </a:prstGeom>
          <a:noFill/>
        </p:spPr>
      </p:pic>
      <p:sp>
        <p:nvSpPr>
          <p:cNvPr id="7" name="Obdĺžnik 6"/>
          <p:cNvSpPr/>
          <p:nvPr/>
        </p:nvSpPr>
        <p:spPr bwMode="auto">
          <a:xfrm>
            <a:off x="5657844" y="2171703"/>
            <a:ext cx="1643064" cy="828676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Šípka doprava 7"/>
          <p:cNvSpPr/>
          <p:nvPr/>
        </p:nvSpPr>
        <p:spPr bwMode="auto">
          <a:xfrm rot="10800000">
            <a:off x="7629519" y="2428880"/>
            <a:ext cx="585787" cy="31432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4B72B2"/>
                </a:solidFill>
              </a:rPr>
              <a:t>Marketingová kampaň – odhalenie služby</a:t>
            </a:r>
            <a:endParaRPr lang="en-GB" dirty="0" smtClean="0">
              <a:solidFill>
                <a:srgbClr val="4B72B2"/>
              </a:solidFill>
            </a:endParaRPr>
          </a:p>
        </p:txBody>
      </p:sp>
      <p:pic>
        <p:nvPicPr>
          <p:cNvPr id="1361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7651" y="1735138"/>
            <a:ext cx="6810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obsahu 2"/>
          <p:cNvSpPr txBox="1">
            <a:spLocks/>
          </p:cNvSpPr>
          <p:nvPr/>
        </p:nvSpPr>
        <p:spPr>
          <a:xfrm>
            <a:off x="438149" y="1077912"/>
            <a:ext cx="8936037" cy="288147"/>
          </a:xfrm>
          <a:prstGeom prst="rect">
            <a:avLst/>
          </a:prstGeom>
        </p:spPr>
        <p:txBody>
          <a:bodyPr/>
          <a:lstStyle/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sk-SK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Outdoor</a:t>
            </a: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7"/>
          <p:cNvSpPr>
            <a:spLocks noGrp="1" noChangeArrowheads="1"/>
          </p:cNvSpPr>
          <p:nvPr>
            <p:ph idx="1"/>
          </p:nvPr>
        </p:nvSpPr>
        <p:spPr>
          <a:xfrm>
            <a:off x="481013" y="1106488"/>
            <a:ext cx="8936037" cy="2091717"/>
          </a:xfrm>
        </p:spPr>
        <p:txBody>
          <a:bodyPr/>
          <a:lstStyle/>
          <a:p>
            <a:pPr marL="266700" indent="-266700" eaLnBrk="1" hangingPunct="1">
              <a:buFontTx/>
              <a:buAutoNum type="arabicPeriod"/>
            </a:pPr>
            <a:r>
              <a:rPr lang="sk-SK" sz="1600" dirty="0" err="1" smtClean="0"/>
              <a:t>Grocery</a:t>
            </a:r>
            <a:r>
              <a:rPr lang="sk-SK" sz="1600" dirty="0" smtClean="0"/>
              <a:t> </a:t>
            </a:r>
            <a:r>
              <a:rPr lang="sk-SK" sz="1600" dirty="0" err="1" smtClean="0"/>
              <a:t>Home</a:t>
            </a:r>
            <a:r>
              <a:rPr lang="sk-SK" sz="1600" dirty="0" smtClean="0"/>
              <a:t> </a:t>
            </a:r>
            <a:r>
              <a:rPr lang="sk-SK" sz="1600" dirty="0" err="1" smtClean="0"/>
              <a:t>Shopping</a:t>
            </a:r>
            <a:r>
              <a:rPr lang="sk-SK" sz="1600" dirty="0" smtClean="0"/>
              <a:t> - Tesco model</a:t>
            </a:r>
          </a:p>
          <a:p>
            <a:pPr marL="266700" indent="-266700" eaLnBrk="1" hangingPunct="1">
              <a:buFontTx/>
              <a:buAutoNum type="arabicPeriod"/>
            </a:pPr>
            <a:r>
              <a:rPr lang="sk-SK" sz="1600" dirty="0" smtClean="0"/>
              <a:t>Postup zavedenia služby</a:t>
            </a:r>
          </a:p>
          <a:p>
            <a:pPr marL="266700" indent="-266700" eaLnBrk="1" hangingPunct="1">
              <a:buFontTx/>
              <a:buAutoNum type="arabicPeriod"/>
            </a:pPr>
            <a:r>
              <a:rPr lang="sk-SK" sz="1600" dirty="0" smtClean="0"/>
              <a:t>Postup nákupu</a:t>
            </a:r>
          </a:p>
          <a:p>
            <a:pPr marL="266700" indent="-266700">
              <a:buFontTx/>
              <a:buAutoNum type="arabicPeriod"/>
            </a:pPr>
            <a:r>
              <a:rPr lang="sk-SK" sz="1600" dirty="0" smtClean="0"/>
              <a:t>Marketingová kampaň</a:t>
            </a:r>
          </a:p>
          <a:p>
            <a:pPr marL="266700" indent="-266700" eaLnBrk="1" hangingPunct="1">
              <a:buFontTx/>
              <a:buAutoNum type="arabicPeriod"/>
            </a:pPr>
            <a:r>
              <a:rPr lang="sk-SK" sz="1600" dirty="0" smtClean="0"/>
              <a:t>Zákazníci – motivácia k nákupu, profil</a:t>
            </a:r>
          </a:p>
        </p:txBody>
      </p:sp>
      <p:sp>
        <p:nvSpPr>
          <p:cNvPr id="112641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solidFill>
                  <a:srgbClr val="4B72B2"/>
                </a:solidFill>
              </a:rPr>
              <a:t>Obsah prezentácie</a:t>
            </a:r>
            <a:endParaRPr lang="en-US" b="1" dirty="0" smtClean="0">
              <a:solidFill>
                <a:srgbClr val="4B72B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4B72B2"/>
                </a:solidFill>
              </a:rPr>
              <a:t>Marketingová kampaň – odhalenie služby</a:t>
            </a:r>
            <a:endParaRPr lang="en-GB" dirty="0" smtClean="0">
              <a:solidFill>
                <a:srgbClr val="4B72B2"/>
              </a:solidFill>
            </a:endParaRPr>
          </a:p>
        </p:txBody>
      </p:sp>
      <p:pic>
        <p:nvPicPr>
          <p:cNvPr id="13619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4544" y="2146305"/>
            <a:ext cx="2994025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20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9713" y="1683917"/>
            <a:ext cx="164465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obsahu 2"/>
          <p:cNvSpPr txBox="1">
            <a:spLocks/>
          </p:cNvSpPr>
          <p:nvPr/>
        </p:nvSpPr>
        <p:spPr>
          <a:xfrm>
            <a:off x="466725" y="1106488"/>
            <a:ext cx="8936037" cy="288147"/>
          </a:xfrm>
          <a:prstGeom prst="rect">
            <a:avLst/>
          </a:prstGeom>
        </p:spPr>
        <p:txBody>
          <a:bodyPr/>
          <a:lstStyle/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sk-SK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Print</a:t>
            </a:r>
            <a:r>
              <a:rPr kumimoji="0" lang="sk-SK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sk-SK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instore</a:t>
            </a:r>
            <a:r>
              <a:rPr kumimoji="0" lang="sk-SK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kampaň</a:t>
            </a: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4B72B2"/>
                </a:solidFill>
              </a:rPr>
              <a:t>Marketingová kampaň – „Bodky“</a:t>
            </a:r>
            <a:endParaRPr lang="en-GB" dirty="0" smtClean="0">
              <a:solidFill>
                <a:srgbClr val="4B72B2"/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481013" y="1106488"/>
            <a:ext cx="8936037" cy="288147"/>
          </a:xfrm>
          <a:prstGeom prst="rect">
            <a:avLst/>
          </a:prstGeom>
        </p:spPr>
        <p:txBody>
          <a:bodyPr/>
          <a:lstStyle/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sk-SK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„Bodky“ ako</a:t>
            </a:r>
            <a:r>
              <a:rPr kumimoji="0" lang="sk-SK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nosič reklamy</a:t>
            </a: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5346" name="Picture 2" descr="C:\Documents and Settings\kdubravo\Desktop\PA030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2900" y="1720848"/>
            <a:ext cx="6216650" cy="46629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4B72B2"/>
                </a:solidFill>
              </a:rPr>
              <a:t>Zákazníci Tesco Potraviny domov – motivácia k nákupu</a:t>
            </a:r>
            <a:endParaRPr lang="en-GB" dirty="0">
              <a:solidFill>
                <a:srgbClr val="4B72B2"/>
              </a:solidFill>
            </a:endParaRPr>
          </a:p>
        </p:txBody>
      </p:sp>
      <p:graphicFrame>
        <p:nvGraphicFramePr>
          <p:cNvPr id="6" name="Object 158"/>
          <p:cNvGraphicFramePr>
            <a:graphicFrameLocks noChangeAspect="1"/>
          </p:cNvGraphicFramePr>
          <p:nvPr/>
        </p:nvGraphicFramePr>
        <p:xfrm>
          <a:off x="503773" y="1283933"/>
          <a:ext cx="8797389" cy="4323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165"/>
          <p:cNvSpPr txBox="1">
            <a:spLocks noChangeArrowheads="1"/>
          </p:cNvSpPr>
          <p:nvPr/>
        </p:nvSpPr>
        <p:spPr bwMode="auto">
          <a:xfrm>
            <a:off x="481638" y="5997900"/>
            <a:ext cx="2154179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k-SK" sz="1200" dirty="0" smtClean="0"/>
              <a:t>Zdroj</a:t>
            </a:r>
            <a:r>
              <a:rPr lang="en-GB" sz="1200" dirty="0" smtClean="0"/>
              <a:t>: </a:t>
            </a:r>
            <a:r>
              <a:rPr lang="en-GB" sz="1200" dirty="0"/>
              <a:t>Tesco Customer Pulse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81014" y="1175499"/>
            <a:ext cx="5219700" cy="396659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sk-SK" sz="1600" dirty="0" smtClean="0"/>
              <a:t>Viac ako </a:t>
            </a:r>
            <a:r>
              <a:rPr lang="en-US" sz="1600" dirty="0" smtClean="0"/>
              <a:t>70</a:t>
            </a:r>
            <a:r>
              <a:rPr lang="sk-SK" sz="1600" dirty="0" smtClean="0"/>
              <a:t> </a:t>
            </a:r>
            <a:r>
              <a:rPr lang="en-US" sz="1600" dirty="0" smtClean="0"/>
              <a:t>% </a:t>
            </a:r>
            <a:r>
              <a:rPr lang="sk-SK" sz="1600" dirty="0" smtClean="0"/>
              <a:t>zákazníkov sú ženy</a:t>
            </a:r>
            <a:endParaRPr lang="en-US" sz="160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sk-SK" sz="1600" dirty="0" smtClean="0"/>
              <a:t>Viac ako </a:t>
            </a:r>
            <a:r>
              <a:rPr lang="en-US" sz="1600" dirty="0" smtClean="0"/>
              <a:t>70</a:t>
            </a:r>
            <a:r>
              <a:rPr lang="sk-SK" sz="1600" dirty="0" smtClean="0"/>
              <a:t> </a:t>
            </a:r>
            <a:r>
              <a:rPr lang="en-US" sz="1600" dirty="0" smtClean="0"/>
              <a:t>% </a:t>
            </a:r>
            <a:r>
              <a:rPr lang="sk-SK" sz="1600" dirty="0" smtClean="0"/>
              <a:t>zákazníkov je vo veku </a:t>
            </a:r>
            <a:r>
              <a:rPr lang="en-US" sz="1600" dirty="0" smtClean="0"/>
              <a:t>25 a</a:t>
            </a:r>
            <a:r>
              <a:rPr lang="sk-SK" sz="1600" dirty="0" smtClean="0"/>
              <a:t>ž</a:t>
            </a:r>
            <a:r>
              <a:rPr lang="en-US" sz="1600" dirty="0" smtClean="0"/>
              <a:t> 44</a:t>
            </a:r>
            <a:r>
              <a:rPr lang="sk-SK" sz="1600" dirty="0" smtClean="0"/>
              <a:t> rokov</a:t>
            </a:r>
            <a:endParaRPr lang="en-US" sz="160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sk-SK" sz="1600" dirty="0" smtClean="0"/>
              <a:t>Viac ako </a:t>
            </a:r>
            <a:r>
              <a:rPr lang="en-US" sz="1600" dirty="0" smtClean="0"/>
              <a:t>40</a:t>
            </a:r>
            <a:r>
              <a:rPr lang="sk-SK" sz="1600" dirty="0" smtClean="0"/>
              <a:t> </a:t>
            </a:r>
            <a:r>
              <a:rPr lang="en-US" sz="1600" dirty="0" smtClean="0"/>
              <a:t>% </a:t>
            </a:r>
            <a:r>
              <a:rPr lang="sk-SK" sz="1600" dirty="0" smtClean="0"/>
              <a:t>zákazníkov je vydatých/ženatých s deťmi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sk-SK" sz="1600" dirty="0" smtClean="0"/>
              <a:t>90 % zákazníkov je zamestnaných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sk-SK" sz="1600" dirty="0" smtClean="0"/>
              <a:t>Frekvencia nákupov: každé 4-6 </a:t>
            </a:r>
            <a:r>
              <a:rPr lang="sk-SK" sz="1600" dirty="0" err="1" smtClean="0"/>
              <a:t>týždnov</a:t>
            </a:r>
            <a:endParaRPr lang="en-US" sz="160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 smtClean="0"/>
              <a:t>30% </a:t>
            </a:r>
            <a:r>
              <a:rPr lang="sk-SK" sz="1600" dirty="0" smtClean="0"/>
              <a:t>zákazníkov využilo službu na základe odporučenia priateľov</a:t>
            </a:r>
            <a:endParaRPr lang="en-US" sz="1600" dirty="0" smtClean="0"/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4B72B2"/>
                </a:solidFill>
              </a:rPr>
              <a:t>Zákazníci Tesco Potraviny domov - profil zákazníka</a:t>
            </a:r>
            <a:endParaRPr lang="en-GB" b="1" dirty="0" smtClean="0">
              <a:solidFill>
                <a:srgbClr val="4B72B2"/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0900" y="1136650"/>
            <a:ext cx="3592512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webImgShrinked" descr="Pic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0900" y="3995738"/>
            <a:ext cx="3592512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65"/>
          <p:cNvSpPr txBox="1">
            <a:spLocks noChangeArrowheads="1"/>
          </p:cNvSpPr>
          <p:nvPr/>
        </p:nvSpPr>
        <p:spPr bwMode="auto">
          <a:xfrm>
            <a:off x="481638" y="5997900"/>
            <a:ext cx="2154179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k-SK" sz="1200" dirty="0" smtClean="0"/>
              <a:t>Zdroj</a:t>
            </a:r>
            <a:r>
              <a:rPr lang="en-GB" sz="1200" dirty="0" smtClean="0"/>
              <a:t>: </a:t>
            </a:r>
            <a:r>
              <a:rPr lang="en-GB" sz="1200" dirty="0"/>
              <a:t>Tesco Customer Pulse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4B72B2"/>
                </a:solidFill>
              </a:rPr>
              <a:t>UK model</a:t>
            </a:r>
            <a:endParaRPr lang="en-GB" b="1" dirty="0">
              <a:solidFill>
                <a:srgbClr val="4B72B2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9947" r="11324" b="3476"/>
          <a:stretch>
            <a:fillRect/>
          </a:stretch>
        </p:blipFill>
        <p:spPr bwMode="auto">
          <a:xfrm>
            <a:off x="645273" y="2652685"/>
            <a:ext cx="4250621" cy="325862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l="11700" r="12173" b="3506"/>
          <a:stretch>
            <a:fillRect/>
          </a:stretch>
        </p:blipFill>
        <p:spPr bwMode="auto">
          <a:xfrm>
            <a:off x="5056094" y="2670054"/>
            <a:ext cx="4281337" cy="325502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3" name="Bublina v tvare šípky dolu 12"/>
          <p:cNvSpPr/>
          <p:nvPr/>
        </p:nvSpPr>
        <p:spPr bwMode="auto">
          <a:xfrm>
            <a:off x="1667436" y="1125494"/>
            <a:ext cx="2178423" cy="1183341"/>
          </a:xfrm>
          <a:prstGeom prst="downArrowCallout">
            <a:avLst/>
          </a:prstGeom>
          <a:solidFill>
            <a:srgbClr val="4B72B2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600" b="0" i="0" u="none" strike="noStrike" cap="all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Potraviny</a:t>
            </a:r>
          </a:p>
        </p:txBody>
      </p:sp>
      <p:sp>
        <p:nvSpPr>
          <p:cNvPr id="14" name="Bublina v tvare šípky dolu 13"/>
          <p:cNvSpPr/>
          <p:nvPr/>
        </p:nvSpPr>
        <p:spPr bwMode="auto">
          <a:xfrm>
            <a:off x="6069107" y="1129976"/>
            <a:ext cx="2178423" cy="1183341"/>
          </a:xfrm>
          <a:prstGeom prst="downArrowCallout">
            <a:avLst/>
          </a:prstGeom>
          <a:solidFill>
            <a:srgbClr val="4B72B2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600" b="0" i="0" u="none" strike="noStrike" cap="all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Priemyselný tovar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solidFill>
                  <a:srgbClr val="4B72B2"/>
                </a:solidFill>
              </a:rPr>
              <a:t>Tesco </a:t>
            </a:r>
            <a:r>
              <a:rPr lang="sk-SK" b="1" dirty="0" err="1" smtClean="0">
                <a:solidFill>
                  <a:srgbClr val="4B72B2"/>
                </a:solidFill>
              </a:rPr>
              <a:t>grocery</a:t>
            </a:r>
            <a:r>
              <a:rPr lang="sk-SK" b="1" dirty="0" smtClean="0">
                <a:solidFill>
                  <a:srgbClr val="4B72B2"/>
                </a:solidFill>
              </a:rPr>
              <a:t> </a:t>
            </a:r>
            <a:r>
              <a:rPr lang="sk-SK" b="1" dirty="0" err="1" smtClean="0">
                <a:solidFill>
                  <a:srgbClr val="4B72B2"/>
                </a:solidFill>
              </a:rPr>
              <a:t>home</a:t>
            </a:r>
            <a:r>
              <a:rPr lang="sk-SK" b="1" dirty="0" smtClean="0">
                <a:solidFill>
                  <a:srgbClr val="4B72B2"/>
                </a:solidFill>
              </a:rPr>
              <a:t> </a:t>
            </a:r>
            <a:r>
              <a:rPr lang="sk-SK" b="1" dirty="0" err="1" smtClean="0">
                <a:solidFill>
                  <a:srgbClr val="4B72B2"/>
                </a:solidFill>
              </a:rPr>
              <a:t>shopping</a:t>
            </a:r>
            <a:r>
              <a:rPr lang="sk-SK" b="1" dirty="0" smtClean="0">
                <a:solidFill>
                  <a:srgbClr val="4B72B2"/>
                </a:solidFill>
              </a:rPr>
              <a:t> vo svete</a:t>
            </a:r>
            <a:endParaRPr lang="en-GB" b="1" dirty="0" smtClean="0">
              <a:solidFill>
                <a:srgbClr val="4B72B2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4881467" y="1577282"/>
            <a:ext cx="4212000" cy="324492"/>
          </a:xfrm>
          <a:prstGeom prst="rect">
            <a:avLst/>
          </a:prstGeom>
          <a:solidFill>
            <a:srgbClr val="4B72B2"/>
          </a:solidFill>
          <a:ln w="12700" algn="ctr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 lIns="63500" tIns="26988" rIns="63500" bIns="26988" anchor="b"/>
          <a:lstStyle/>
          <a:p>
            <a:pPr algn="l"/>
            <a:r>
              <a:rPr lang="sk-SK" sz="1600" i="0" dirty="0" smtClean="0">
                <a:solidFill>
                  <a:schemeClr val="bg1"/>
                </a:solidFill>
              </a:rPr>
              <a:t>Južná Kórea</a:t>
            </a:r>
            <a:endParaRPr lang="en-GB" sz="1600" i="0" dirty="0">
              <a:solidFill>
                <a:schemeClr val="bg1"/>
              </a:solidFill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482600" y="4372910"/>
            <a:ext cx="4212000" cy="324491"/>
          </a:xfrm>
          <a:prstGeom prst="rect">
            <a:avLst/>
          </a:prstGeom>
          <a:solidFill>
            <a:srgbClr val="4B72B2"/>
          </a:solidFill>
          <a:ln w="12700" algn="ctr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 lIns="63500" tIns="26988" rIns="63500" bIns="26988" anchor="b"/>
          <a:lstStyle/>
          <a:p>
            <a:pPr algn="l"/>
            <a:r>
              <a:rPr lang="sk-SK" sz="1600" dirty="0" smtClean="0">
                <a:solidFill>
                  <a:schemeClr val="bg1"/>
                </a:solidFill>
              </a:rPr>
              <a:t>Írsko</a:t>
            </a:r>
            <a:endParaRPr lang="en-GB" sz="1600" i="0" dirty="0">
              <a:solidFill>
                <a:schemeClr val="bg1"/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gray">
          <a:xfrm>
            <a:off x="4881467" y="1905894"/>
            <a:ext cx="4212000" cy="68709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72000" tIns="72000" rIns="72000" bIns="72000">
            <a:spAutoFit/>
          </a:bodyPr>
          <a:lstStyle/>
          <a:p>
            <a:pPr marL="174625" indent="-174625" algn="l" latinLnBrk="0">
              <a:spcBef>
                <a:spcPct val="20000"/>
              </a:spcBef>
              <a:buClr>
                <a:srgbClr val="4B72B2"/>
              </a:buClr>
              <a:buFont typeface="Wingdings" pitchFamily="2" charset="2"/>
              <a:buChar char="§"/>
            </a:pPr>
            <a:r>
              <a:rPr lang="sk-SK" sz="1600" b="0" i="0" dirty="0" smtClean="0">
                <a:solidFill>
                  <a:schemeClr val="tx1"/>
                </a:solidFill>
                <a:latin typeface="Arial" pitchFamily="34" charset="0"/>
              </a:rPr>
              <a:t>Služba spustená v roku </a:t>
            </a:r>
            <a:r>
              <a:rPr lang="en-GB" sz="1600" b="0" i="0" dirty="0" smtClean="0">
                <a:solidFill>
                  <a:schemeClr val="tx1"/>
                </a:solidFill>
                <a:latin typeface="Arial" pitchFamily="34" charset="0"/>
              </a:rPr>
              <a:t>2002</a:t>
            </a:r>
            <a:endParaRPr lang="en-GB" sz="1600" b="0" i="0" dirty="0">
              <a:solidFill>
                <a:schemeClr val="tx1"/>
              </a:solidFill>
              <a:latin typeface="Arial" pitchFamily="34" charset="0"/>
            </a:endParaRPr>
          </a:p>
          <a:p>
            <a:pPr marL="66675" indent="-169863">
              <a:spcBef>
                <a:spcPct val="20000"/>
              </a:spcBef>
              <a:buClr>
                <a:srgbClr val="4B72B2"/>
              </a:buClr>
              <a:buFont typeface="Wingdings" pitchFamily="2" charset="2"/>
              <a:buChar char="§"/>
            </a:pPr>
            <a:r>
              <a:rPr lang="sk-SK" sz="1600" b="0" i="0" dirty="0" smtClean="0">
                <a:solidFill>
                  <a:schemeClr val="tx1"/>
                </a:solidFill>
                <a:latin typeface="Arial" pitchFamily="34" charset="0"/>
              </a:rPr>
              <a:t>Obrat 100 mil. </a:t>
            </a:r>
            <a:r>
              <a:rPr lang="en-GB" sz="1600" b="0" i="0" dirty="0" smtClean="0">
                <a:solidFill>
                  <a:schemeClr val="tx1"/>
                </a:solidFill>
                <a:latin typeface="Arial" pitchFamily="34" charset="0"/>
              </a:rPr>
              <a:t>£</a:t>
            </a:r>
            <a:r>
              <a:rPr lang="sk-SK" sz="1600" b="0" i="0" dirty="0" smtClean="0">
                <a:solidFill>
                  <a:schemeClr val="tx1"/>
                </a:solidFill>
                <a:latin typeface="Arial" pitchFamily="34" charset="0"/>
              </a:rPr>
              <a:t> ročne</a:t>
            </a:r>
            <a:endParaRPr lang="en-GB" sz="1600" b="0" i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gray">
          <a:xfrm>
            <a:off x="482600" y="4701522"/>
            <a:ext cx="4212000" cy="982559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72000" tIns="72000" rIns="72000" bIns="72000">
            <a:spAutoFit/>
          </a:bodyPr>
          <a:lstStyle/>
          <a:p>
            <a:pPr marL="174625" indent="-174625" algn="l" latinLnBrk="0">
              <a:spcBef>
                <a:spcPct val="20000"/>
              </a:spcBef>
              <a:buClr>
                <a:srgbClr val="4B72B2"/>
              </a:buClr>
              <a:buFont typeface="Wingdings" pitchFamily="2" charset="2"/>
              <a:buChar char="§"/>
            </a:pPr>
            <a:r>
              <a:rPr lang="sk-SK" sz="1600" b="0" i="0" dirty="0" smtClean="0">
                <a:solidFill>
                  <a:schemeClr val="tx1"/>
                </a:solidFill>
                <a:latin typeface="Arial" pitchFamily="34" charset="0"/>
              </a:rPr>
              <a:t>Služba spustená v roku </a:t>
            </a:r>
            <a:r>
              <a:rPr lang="en-GB" sz="1600" b="0" i="0" dirty="0" smtClean="0">
                <a:solidFill>
                  <a:schemeClr val="tx1"/>
                </a:solidFill>
                <a:latin typeface="Arial" pitchFamily="34" charset="0"/>
              </a:rPr>
              <a:t>2002</a:t>
            </a:r>
            <a:endParaRPr lang="en-GB" sz="1600" b="0" i="0" dirty="0">
              <a:solidFill>
                <a:schemeClr val="tx1"/>
              </a:solidFill>
              <a:latin typeface="Arial" pitchFamily="34" charset="0"/>
            </a:endParaRPr>
          </a:p>
          <a:p>
            <a:pPr marL="66675" indent="-169863">
              <a:spcBef>
                <a:spcPct val="20000"/>
              </a:spcBef>
              <a:buClr>
                <a:srgbClr val="4B72B2"/>
              </a:buClr>
              <a:buFont typeface="Wingdings" pitchFamily="2" charset="2"/>
              <a:buChar char="§"/>
            </a:pPr>
            <a:r>
              <a:rPr lang="en-GB" sz="1600" b="0" i="0" dirty="0" smtClean="0">
                <a:solidFill>
                  <a:schemeClr val="tx1"/>
                </a:solidFill>
                <a:latin typeface="Arial" pitchFamily="34" charset="0"/>
              </a:rPr>
              <a:t>80</a:t>
            </a:r>
            <a:r>
              <a:rPr lang="sk-SK" sz="1600" b="0" i="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GB" sz="1600" b="0" i="0" dirty="0" smtClean="0">
                <a:solidFill>
                  <a:schemeClr val="tx1"/>
                </a:solidFill>
                <a:latin typeface="Arial" pitchFamily="34" charset="0"/>
              </a:rPr>
              <a:t>% </a:t>
            </a:r>
            <a:r>
              <a:rPr lang="sk-SK" sz="1600" b="0" i="0" dirty="0" smtClean="0">
                <a:solidFill>
                  <a:schemeClr val="tx1"/>
                </a:solidFill>
                <a:latin typeface="Arial" pitchFamily="34" charset="0"/>
              </a:rPr>
              <a:t>trhový podiel</a:t>
            </a:r>
            <a:endParaRPr lang="en-GB" sz="1600" b="0" i="0" dirty="0">
              <a:solidFill>
                <a:schemeClr val="tx1"/>
              </a:solidFill>
              <a:latin typeface="Arial" pitchFamily="34" charset="0"/>
            </a:endParaRPr>
          </a:p>
          <a:p>
            <a:pPr marL="66675" indent="-169863">
              <a:spcBef>
                <a:spcPct val="20000"/>
              </a:spcBef>
              <a:buClr>
                <a:srgbClr val="4B72B2"/>
              </a:buClr>
              <a:buFont typeface="Wingdings" pitchFamily="2" charset="2"/>
              <a:buChar char="§"/>
            </a:pPr>
            <a:r>
              <a:rPr lang="sk-SK" sz="1600" b="0" i="0" dirty="0" smtClean="0">
                <a:solidFill>
                  <a:schemeClr val="tx1"/>
                </a:solidFill>
                <a:latin typeface="Arial" pitchFamily="34" charset="0"/>
              </a:rPr>
              <a:t>82 % pokrytie obyvateľstva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480642" y="1566299"/>
            <a:ext cx="4212381" cy="329733"/>
          </a:xfrm>
          <a:prstGeom prst="rect">
            <a:avLst/>
          </a:prstGeom>
          <a:solidFill>
            <a:srgbClr val="4B72B2"/>
          </a:solidFill>
          <a:ln w="12700" algn="ctr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 lIns="63500" tIns="26988" rIns="63500" bIns="26988" anchor="b"/>
          <a:lstStyle/>
          <a:p>
            <a:pPr algn="l"/>
            <a:r>
              <a:rPr lang="en-GB" sz="1600" i="0">
                <a:solidFill>
                  <a:schemeClr val="bg1"/>
                </a:solidFill>
              </a:rPr>
              <a:t>UK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gray">
          <a:xfrm>
            <a:off x="480642" y="1894913"/>
            <a:ext cx="4212381" cy="231215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72000" tIns="72000" rIns="72000" bIns="72000">
            <a:spAutoFit/>
          </a:bodyPr>
          <a:lstStyle/>
          <a:p>
            <a:pPr marL="174625" indent="-174625" algn="l" latinLnBrk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sk-SK" sz="1600" b="0" i="0" dirty="0" smtClean="0">
                <a:solidFill>
                  <a:schemeClr val="tx1"/>
                </a:solidFill>
                <a:latin typeface="Arial" pitchFamily="34" charset="0"/>
              </a:rPr>
              <a:t>Spustenie v roku 1</a:t>
            </a:r>
            <a:r>
              <a:rPr lang="en-GB" sz="1600" b="0" i="0" dirty="0" smtClean="0">
                <a:solidFill>
                  <a:schemeClr val="tx1"/>
                </a:solidFill>
                <a:latin typeface="Arial" pitchFamily="34" charset="0"/>
              </a:rPr>
              <a:t>996</a:t>
            </a:r>
            <a:r>
              <a:rPr lang="en-GB" sz="1600" b="0" i="0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sk-SK" sz="1600" b="0" i="0" dirty="0" smtClean="0">
                <a:solidFill>
                  <a:schemeClr val="tx1"/>
                </a:solidFill>
                <a:latin typeface="Arial" pitchFamily="34" charset="0"/>
              </a:rPr>
              <a:t>v súčasnosti najvýnosnejší </a:t>
            </a:r>
            <a:r>
              <a:rPr lang="sk-SK" sz="1600" b="0" i="0" dirty="0" err="1" smtClean="0">
                <a:solidFill>
                  <a:schemeClr val="tx1"/>
                </a:solidFill>
                <a:latin typeface="Arial" pitchFamily="34" charset="0"/>
              </a:rPr>
              <a:t>online</a:t>
            </a:r>
            <a:r>
              <a:rPr lang="sk-SK" sz="1600" b="0" i="0" dirty="0" smtClean="0">
                <a:solidFill>
                  <a:schemeClr val="tx1"/>
                </a:solidFill>
                <a:latin typeface="Arial" pitchFamily="34" charset="0"/>
              </a:rPr>
              <a:t> predaj potravín na svete</a:t>
            </a:r>
            <a:endParaRPr lang="en-GB" sz="1600" b="0" i="0" dirty="0">
              <a:solidFill>
                <a:schemeClr val="tx1"/>
              </a:solidFill>
              <a:latin typeface="Arial" pitchFamily="34" charset="0"/>
            </a:endParaRPr>
          </a:p>
          <a:p>
            <a:pPr marL="174625" indent="-174625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sk-SK" sz="1600" dirty="0" smtClean="0">
                <a:latin typeface="Arial" pitchFamily="34" charset="0"/>
              </a:rPr>
              <a:t>Obrat </a:t>
            </a:r>
            <a:r>
              <a:rPr lang="en-GB" sz="1600" dirty="0" smtClean="0">
                <a:latin typeface="Arial" pitchFamily="34" charset="0"/>
              </a:rPr>
              <a:t>2 </a:t>
            </a:r>
            <a:r>
              <a:rPr lang="sk-SK" sz="1600" dirty="0" smtClean="0">
                <a:latin typeface="Arial" pitchFamily="34" charset="0"/>
              </a:rPr>
              <a:t>mld. </a:t>
            </a:r>
            <a:r>
              <a:rPr lang="en-GB" sz="1600" dirty="0" smtClean="0">
                <a:latin typeface="Arial" pitchFamily="34" charset="0"/>
              </a:rPr>
              <a:t>£</a:t>
            </a:r>
            <a:r>
              <a:rPr lang="sk-SK" sz="1600" dirty="0" smtClean="0">
                <a:latin typeface="Arial" pitchFamily="34" charset="0"/>
              </a:rPr>
              <a:t> ročne</a:t>
            </a:r>
            <a:endParaRPr lang="en-GB" sz="1600" dirty="0" smtClean="0">
              <a:latin typeface="Arial" pitchFamily="34" charset="0"/>
            </a:endParaRPr>
          </a:p>
          <a:p>
            <a:pPr marL="174625" indent="-174625" algn="l" latinLnBrk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1600" dirty="0" smtClean="0">
                <a:latin typeface="Arial" pitchFamily="34" charset="0"/>
              </a:rPr>
              <a:t>6% </a:t>
            </a:r>
            <a:r>
              <a:rPr lang="sk-SK" sz="1600" dirty="0" smtClean="0">
                <a:latin typeface="Arial" pitchFamily="34" charset="0"/>
              </a:rPr>
              <a:t>trhový podiel </a:t>
            </a:r>
            <a:r>
              <a:rPr lang="sk-SK" sz="1600" dirty="0" err="1" smtClean="0">
                <a:latin typeface="Arial" pitchFamily="34" charset="0"/>
              </a:rPr>
              <a:t>online</a:t>
            </a:r>
            <a:r>
              <a:rPr lang="sk-SK" sz="1600" dirty="0" smtClean="0">
                <a:latin typeface="Arial" pitchFamily="34" charset="0"/>
              </a:rPr>
              <a:t> potravinového </a:t>
            </a:r>
            <a:r>
              <a:rPr lang="sk-SK" sz="1600" dirty="0" err="1" smtClean="0">
                <a:latin typeface="Arial" pitchFamily="34" charset="0"/>
              </a:rPr>
              <a:t>businessu</a:t>
            </a:r>
            <a:r>
              <a:rPr lang="sk-SK" sz="1600" dirty="0" smtClean="0">
                <a:latin typeface="Arial" pitchFamily="34" charset="0"/>
              </a:rPr>
              <a:t> v UK</a:t>
            </a:r>
            <a:endParaRPr lang="en-GB" sz="1600" dirty="0" smtClean="0">
              <a:latin typeface="Arial" pitchFamily="34" charset="0"/>
            </a:endParaRPr>
          </a:p>
          <a:p>
            <a:pPr marL="174625" indent="-174625" algn="l" latinLnBrk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sk-SK" sz="1600" dirty="0" smtClean="0">
                <a:latin typeface="Arial" pitchFamily="34" charset="0"/>
              </a:rPr>
              <a:t>Rastie rýchlejšie ako </a:t>
            </a:r>
            <a:r>
              <a:rPr lang="sk-SK" sz="1600" dirty="0" err="1" smtClean="0">
                <a:latin typeface="Arial" pitchFamily="34" charset="0"/>
              </a:rPr>
              <a:t>instore</a:t>
            </a:r>
            <a:r>
              <a:rPr lang="sk-SK" sz="1600" dirty="0" smtClean="0">
                <a:latin typeface="Arial" pitchFamily="34" charset="0"/>
              </a:rPr>
              <a:t> predaj</a:t>
            </a:r>
            <a:endParaRPr lang="en-GB" sz="1600" dirty="0" smtClean="0">
              <a:latin typeface="Arial" pitchFamily="34" charset="0"/>
            </a:endParaRPr>
          </a:p>
          <a:p>
            <a:pPr marL="174625" indent="-174625" algn="l" latinLnBrk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sk-SK" sz="1600" b="0" i="0" dirty="0" smtClean="0">
                <a:solidFill>
                  <a:schemeClr val="tx1"/>
                </a:solidFill>
                <a:latin typeface="Arial" pitchFamily="34" charset="0"/>
              </a:rPr>
              <a:t>Rapídny nárast inovácií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4885951" y="2928392"/>
            <a:ext cx="4181847" cy="324492"/>
          </a:xfrm>
          <a:prstGeom prst="rect">
            <a:avLst/>
          </a:prstGeom>
          <a:solidFill>
            <a:srgbClr val="4B72B2"/>
          </a:solidFill>
          <a:ln w="12700" algn="ctr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 lIns="63500" tIns="26988" rIns="63500" bIns="26988" anchor="b"/>
          <a:lstStyle/>
          <a:p>
            <a:pPr algn="l"/>
            <a:r>
              <a:rPr lang="sk-SK" sz="1600" i="0" dirty="0" smtClean="0">
                <a:solidFill>
                  <a:schemeClr val="bg1"/>
                </a:solidFill>
              </a:rPr>
              <a:t>Česká republika</a:t>
            </a:r>
            <a:endParaRPr lang="en-GB" sz="1600" i="0" dirty="0">
              <a:solidFill>
                <a:schemeClr val="bg1"/>
              </a:solidFill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gray">
          <a:xfrm>
            <a:off x="4885951" y="3257004"/>
            <a:ext cx="4181847" cy="933314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72000" tIns="72000" rIns="72000" bIns="72000">
            <a:spAutoFit/>
          </a:bodyPr>
          <a:lstStyle/>
          <a:p>
            <a:pPr marL="174625" indent="-174625" algn="l" latinLnBrk="0">
              <a:spcBef>
                <a:spcPct val="20000"/>
              </a:spcBef>
              <a:buClr>
                <a:srgbClr val="4B72B2"/>
              </a:buClr>
              <a:buFont typeface="Wingdings" pitchFamily="2" charset="2"/>
              <a:buChar char="§"/>
            </a:pPr>
            <a:r>
              <a:rPr lang="sk-SK" sz="1600" b="0" i="0" dirty="0" smtClean="0">
                <a:solidFill>
                  <a:schemeClr val="tx1"/>
                </a:solidFill>
                <a:latin typeface="Arial" pitchFamily="34" charset="0"/>
              </a:rPr>
              <a:t>Služba plne spustená začiatkom 2012</a:t>
            </a:r>
          </a:p>
          <a:p>
            <a:pPr marL="174625" indent="-174625" algn="l" latinLnBrk="0">
              <a:spcBef>
                <a:spcPct val="20000"/>
              </a:spcBef>
              <a:buClr>
                <a:srgbClr val="4B72B2"/>
              </a:buClr>
              <a:buFont typeface="Wingdings" pitchFamily="2" charset="2"/>
              <a:buChar char="§"/>
            </a:pPr>
            <a:r>
              <a:rPr lang="sk-SK" sz="1600" dirty="0" smtClean="0">
                <a:latin typeface="Arial" pitchFamily="34" charset="0"/>
              </a:rPr>
              <a:t>Pokryté Stredné Čechy – Praha, Kladno, Mladá Boleslav</a:t>
            </a:r>
            <a:endParaRPr lang="en-GB" sz="1600" b="0" i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890434" y="4386928"/>
            <a:ext cx="4181847" cy="324492"/>
          </a:xfrm>
          <a:prstGeom prst="rect">
            <a:avLst/>
          </a:prstGeom>
          <a:solidFill>
            <a:srgbClr val="4B72B2"/>
          </a:solidFill>
          <a:ln w="12700" algn="ctr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 lIns="63500" tIns="26988" rIns="63500" bIns="26988" anchor="b"/>
          <a:lstStyle/>
          <a:p>
            <a:pPr algn="l"/>
            <a:r>
              <a:rPr lang="sk-SK" sz="1600" i="0" dirty="0" smtClean="0">
                <a:solidFill>
                  <a:schemeClr val="bg1"/>
                </a:solidFill>
              </a:rPr>
              <a:t>Poľsko</a:t>
            </a:r>
            <a:endParaRPr lang="en-GB" sz="1600" i="0" dirty="0">
              <a:solidFill>
                <a:schemeClr val="bg1"/>
              </a:solidFill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gray">
          <a:xfrm>
            <a:off x="4890434" y="4715540"/>
            <a:ext cx="4181847" cy="933314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72000" tIns="72000" rIns="72000" bIns="72000">
            <a:spAutoFit/>
          </a:bodyPr>
          <a:lstStyle/>
          <a:p>
            <a:pPr marL="174625" indent="-174625" algn="l" latinLnBrk="0">
              <a:spcBef>
                <a:spcPct val="20000"/>
              </a:spcBef>
              <a:buClr>
                <a:srgbClr val="4B72B2"/>
              </a:buClr>
              <a:buFont typeface="Wingdings" pitchFamily="2" charset="2"/>
              <a:buChar char="§"/>
            </a:pPr>
            <a:r>
              <a:rPr lang="sk-SK" sz="1600" b="0" i="0" dirty="0" smtClean="0">
                <a:solidFill>
                  <a:schemeClr val="tx1"/>
                </a:solidFill>
                <a:latin typeface="Arial" pitchFamily="34" charset="0"/>
              </a:rPr>
              <a:t>Služba plne spustená na jar 2012</a:t>
            </a:r>
          </a:p>
          <a:p>
            <a:pPr marL="174625" indent="-174625" algn="l" latinLnBrk="0">
              <a:spcBef>
                <a:spcPct val="20000"/>
              </a:spcBef>
              <a:buClr>
                <a:srgbClr val="4B72B2"/>
              </a:buClr>
              <a:buFont typeface="Wingdings" pitchFamily="2" charset="2"/>
              <a:buChar char="§"/>
            </a:pPr>
            <a:r>
              <a:rPr lang="sk-SK" sz="1600" dirty="0" smtClean="0">
                <a:latin typeface="Arial" pitchFamily="34" charset="0"/>
              </a:rPr>
              <a:t>14 obchodov vrátane Varšavy, Poznani, </a:t>
            </a:r>
            <a:r>
              <a:rPr lang="sk-SK" sz="1600" dirty="0" err="1" smtClean="0">
                <a:latin typeface="Arial" pitchFamily="34" charset="0"/>
              </a:rPr>
              <a:t>Krakowa</a:t>
            </a:r>
            <a:endParaRPr lang="en-GB" sz="1600" b="0" i="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4B72B2"/>
                </a:solidFill>
              </a:rPr>
              <a:t>Postup zavedenia služby mimo UK</a:t>
            </a:r>
            <a:endParaRPr lang="en-GB" b="1" dirty="0" smtClean="0">
              <a:solidFill>
                <a:srgbClr val="4B72B2"/>
              </a:solidFill>
            </a:endParaRPr>
          </a:p>
        </p:txBody>
      </p:sp>
      <p:sp>
        <p:nvSpPr>
          <p:cNvPr id="16386" name="Rectangle 18"/>
          <p:cNvSpPr>
            <a:spLocks noChangeArrowheads="1"/>
          </p:cNvSpPr>
          <p:nvPr/>
        </p:nvSpPr>
        <p:spPr bwMode="auto">
          <a:xfrm>
            <a:off x="457200" y="1057275"/>
            <a:ext cx="4618038" cy="3612589"/>
          </a:xfrm>
          <a:prstGeom prst="rect">
            <a:avLst/>
          </a:prstGeom>
          <a:solidFill>
            <a:schemeClr val="tx2">
              <a:alpha val="25098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54000" tIns="54000" rIns="54000" bIns="54000" anchor="ctr"/>
          <a:lstStyle/>
          <a:p>
            <a:pPr algn="ctr" eaLnBrk="0" hangingPunct="0">
              <a:lnSpc>
                <a:spcPct val="110000"/>
              </a:lnSpc>
              <a:spcBef>
                <a:spcPct val="30000"/>
              </a:spcBef>
            </a:pPr>
            <a:endParaRPr lang="sk-SK" sz="160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 l="10014" t="7452" r="11714" b="4884"/>
          <a:stretch>
            <a:fillRect/>
          </a:stretch>
        </p:blipFill>
        <p:spPr bwMode="auto">
          <a:xfrm>
            <a:off x="688088" y="1600200"/>
            <a:ext cx="4264912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61988" y="1222375"/>
            <a:ext cx="1687963" cy="27084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30000"/>
              </a:spcBef>
              <a:defRPr/>
            </a:pPr>
            <a:r>
              <a:rPr lang="en-GB" sz="1600" dirty="0">
                <a:latin typeface="Arial Black" pitchFamily="34" charset="0"/>
              </a:rPr>
              <a:t>1. </a:t>
            </a:r>
            <a:r>
              <a:rPr lang="sk-SK" sz="1600" dirty="0" smtClean="0">
                <a:latin typeface="Arial Black" pitchFamily="34" charset="0"/>
              </a:rPr>
              <a:t>UK </a:t>
            </a:r>
            <a:r>
              <a:rPr lang="sk-SK" sz="1600" dirty="0" err="1" smtClean="0">
                <a:latin typeface="Arial Black" pitchFamily="34" charset="0"/>
              </a:rPr>
              <a:t>blueprint</a:t>
            </a:r>
            <a:endParaRPr lang="en-GB" sz="1600" dirty="0">
              <a:latin typeface="+mj-lt"/>
            </a:endParaRPr>
          </a:p>
        </p:txBody>
      </p:sp>
      <p:pic>
        <p:nvPicPr>
          <p:cNvPr id="16389" name="Picture 4" descr="File:Flag of the United Kingdom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6513" y="1198563"/>
            <a:ext cx="584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481013" y="4683312"/>
            <a:ext cx="4594225" cy="1822450"/>
          </a:xfrm>
          <a:prstGeom prst="rect">
            <a:avLst/>
          </a:prstGeom>
          <a:solidFill>
            <a:srgbClr val="C00000">
              <a:alpha val="25098"/>
            </a:srgb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54000" tIns="54000" rIns="54000" bIns="54000" anchor="ctr"/>
          <a:lstStyle/>
          <a:p>
            <a:pPr algn="ctr" eaLnBrk="0" hangingPunct="0">
              <a:lnSpc>
                <a:spcPct val="110000"/>
              </a:lnSpc>
              <a:spcBef>
                <a:spcPct val="30000"/>
              </a:spcBef>
            </a:pPr>
            <a:endParaRPr lang="sk-SK" sz="1600"/>
          </a:p>
        </p:txBody>
      </p:sp>
      <p:sp>
        <p:nvSpPr>
          <p:cNvPr id="18" name="TextBox 17"/>
          <p:cNvSpPr txBox="1"/>
          <p:nvPr/>
        </p:nvSpPr>
        <p:spPr>
          <a:xfrm>
            <a:off x="653584" y="4957668"/>
            <a:ext cx="2775416" cy="5416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30000"/>
              </a:spcBef>
              <a:defRPr/>
            </a:pPr>
            <a:r>
              <a:rPr lang="en-GB" sz="1600" dirty="0">
                <a:latin typeface="Arial Black" pitchFamily="34" charset="0"/>
              </a:rPr>
              <a:t>2. </a:t>
            </a:r>
            <a:r>
              <a:rPr lang="sk-SK" sz="1600" dirty="0" smtClean="0">
                <a:latin typeface="Arial Black" pitchFamily="34" charset="0"/>
              </a:rPr>
              <a:t>Prispôsobenie služby lokálnym podmienkam</a:t>
            </a:r>
            <a:endParaRPr lang="en-GB" sz="1600" dirty="0">
              <a:latin typeface="+mj-lt"/>
            </a:endParaRPr>
          </a:p>
        </p:txBody>
      </p:sp>
      <p:sp>
        <p:nvSpPr>
          <p:cNvPr id="16392" name="Rectangle 20"/>
          <p:cNvSpPr>
            <a:spLocks noChangeArrowheads="1"/>
          </p:cNvSpPr>
          <p:nvPr/>
        </p:nvSpPr>
        <p:spPr bwMode="auto">
          <a:xfrm>
            <a:off x="5075238" y="1026553"/>
            <a:ext cx="4295775" cy="5465762"/>
          </a:xfrm>
          <a:prstGeom prst="rect">
            <a:avLst/>
          </a:prstGeom>
          <a:solidFill>
            <a:schemeClr val="bg2">
              <a:alpha val="25098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54000" tIns="54000" rIns="54000" bIns="54000" anchor="ctr"/>
          <a:lstStyle/>
          <a:p>
            <a:pPr algn="ctr" eaLnBrk="0" hangingPunct="0">
              <a:lnSpc>
                <a:spcPct val="110000"/>
              </a:lnSpc>
              <a:spcBef>
                <a:spcPct val="30000"/>
              </a:spcBef>
            </a:pPr>
            <a:endParaRPr lang="sk-SK" sz="1600"/>
          </a:p>
        </p:txBody>
      </p:sp>
      <p:pic>
        <p:nvPicPr>
          <p:cNvPr id="16393" name="Picture 2"/>
          <p:cNvPicPr>
            <a:picLocks noChangeAspect="1" noChangeArrowheads="1"/>
          </p:cNvPicPr>
          <p:nvPr/>
        </p:nvPicPr>
        <p:blipFill>
          <a:blip r:embed="rId5"/>
          <a:srcRect l="9480" t="7913" r="9761" b="7024"/>
          <a:stretch>
            <a:fillRect/>
          </a:stretch>
        </p:blipFill>
        <p:spPr bwMode="auto">
          <a:xfrm>
            <a:off x="5203825" y="1528763"/>
            <a:ext cx="245903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3"/>
          <p:cNvPicPr>
            <a:picLocks noChangeAspect="1" noChangeArrowheads="1"/>
          </p:cNvPicPr>
          <p:nvPr/>
        </p:nvPicPr>
        <p:blipFill>
          <a:blip r:embed="rId6"/>
          <a:srcRect l="8707" t="7545" r="10353" b="6329"/>
          <a:stretch>
            <a:fillRect/>
          </a:stretch>
        </p:blipFill>
        <p:spPr bwMode="auto">
          <a:xfrm>
            <a:off x="6813550" y="3165475"/>
            <a:ext cx="2482850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4"/>
          <p:cNvPicPr>
            <a:picLocks noChangeAspect="1" noChangeArrowheads="1"/>
          </p:cNvPicPr>
          <p:nvPr/>
        </p:nvPicPr>
        <p:blipFill>
          <a:blip r:embed="rId7"/>
          <a:srcRect l="9113" t="8167" r="9874" b="5887"/>
          <a:stretch>
            <a:fillRect/>
          </a:stretch>
        </p:blipFill>
        <p:spPr bwMode="auto">
          <a:xfrm>
            <a:off x="5262563" y="4841875"/>
            <a:ext cx="2481262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35900" y="5154701"/>
            <a:ext cx="463550" cy="28257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43825" y="1651596"/>
            <a:ext cx="474663" cy="292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75388" y="3541713"/>
            <a:ext cx="473075" cy="2905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743825" y="2082558"/>
            <a:ext cx="1335302" cy="8653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30000"/>
              </a:spcBef>
              <a:defRPr/>
            </a:pPr>
            <a:r>
              <a:rPr lang="sk-SK" sz="1600" dirty="0" smtClean="0">
                <a:latin typeface="Arial Black" pitchFamily="34" charset="0"/>
              </a:rPr>
              <a:t>ČESKÁ </a:t>
            </a:r>
          </a:p>
          <a:p>
            <a:pPr eaLnBrk="0" hangingPunct="0">
              <a:lnSpc>
                <a:spcPct val="110000"/>
              </a:lnSpc>
              <a:spcBef>
                <a:spcPct val="30000"/>
              </a:spcBef>
              <a:defRPr/>
            </a:pPr>
            <a:r>
              <a:rPr lang="sk-SK" sz="1600" dirty="0" smtClean="0">
                <a:latin typeface="Arial Black" pitchFamily="34" charset="0"/>
              </a:rPr>
              <a:t>REPUBLIKA</a:t>
            </a:r>
            <a:r>
              <a:rPr lang="en-GB" sz="1600" dirty="0">
                <a:latin typeface="Arial Black" pitchFamily="34" charset="0"/>
              </a:rPr>
              <a:t/>
            </a:r>
            <a:br>
              <a:rPr lang="en-GB" sz="1600" dirty="0">
                <a:latin typeface="Arial Black" pitchFamily="34" charset="0"/>
              </a:rPr>
            </a:br>
            <a:r>
              <a:rPr lang="en-GB" sz="1600" dirty="0">
                <a:latin typeface="+mj-lt"/>
              </a:rPr>
              <a:t>(</a:t>
            </a:r>
            <a:r>
              <a:rPr lang="en-GB" sz="1600" dirty="0" err="1" smtClean="0">
                <a:latin typeface="+mj-lt"/>
              </a:rPr>
              <a:t>Janu</a:t>
            </a:r>
            <a:r>
              <a:rPr lang="sk-SK" sz="1600" dirty="0" smtClean="0">
                <a:latin typeface="+mj-lt"/>
              </a:rPr>
              <a:t>ár </a:t>
            </a:r>
            <a:r>
              <a:rPr lang="en-GB" sz="1600" dirty="0" smtClean="0">
                <a:latin typeface="+mj-lt"/>
              </a:rPr>
              <a:t>2012</a:t>
            </a:r>
            <a:r>
              <a:rPr lang="en-GB" sz="1600" dirty="0">
                <a:latin typeface="+mj-lt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40756" y="3870325"/>
            <a:ext cx="1007712" cy="5416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110000"/>
              </a:lnSpc>
              <a:spcBef>
                <a:spcPct val="30000"/>
              </a:spcBef>
              <a:defRPr/>
            </a:pPr>
            <a:r>
              <a:rPr lang="en-GB" sz="1600" dirty="0" smtClean="0">
                <a:latin typeface="Arial Black" pitchFamily="34" charset="0"/>
              </a:rPr>
              <a:t>P</a:t>
            </a:r>
            <a:r>
              <a:rPr lang="sk-SK" sz="1600" dirty="0" smtClean="0">
                <a:latin typeface="Arial Black" pitchFamily="34" charset="0"/>
              </a:rPr>
              <a:t>OĽSKO</a:t>
            </a:r>
            <a:r>
              <a:rPr lang="en-GB" sz="1600" dirty="0" smtClean="0">
                <a:latin typeface="Arial Black" pitchFamily="34" charset="0"/>
              </a:rPr>
              <a:t> </a:t>
            </a:r>
            <a:r>
              <a:rPr lang="en-GB" sz="1600" dirty="0">
                <a:latin typeface="Arial Black" pitchFamily="34" charset="0"/>
              </a:rPr>
              <a:t/>
            </a:r>
            <a:br>
              <a:rPr lang="en-GB" sz="1600" dirty="0">
                <a:latin typeface="Arial Black" pitchFamily="34" charset="0"/>
              </a:rPr>
            </a:br>
            <a:r>
              <a:rPr lang="en-GB" sz="1600" dirty="0">
                <a:latin typeface="+mj-lt"/>
              </a:rPr>
              <a:t>(</a:t>
            </a:r>
            <a:r>
              <a:rPr lang="en-GB" sz="1600" dirty="0" smtClean="0">
                <a:latin typeface="+mj-lt"/>
              </a:rPr>
              <a:t>M</a:t>
            </a:r>
            <a:r>
              <a:rPr lang="sk-SK" sz="1600" dirty="0" err="1" smtClean="0">
                <a:latin typeface="+mj-lt"/>
              </a:rPr>
              <a:t>áj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>
                <a:latin typeface="+mj-lt"/>
              </a:rPr>
              <a:t>2012)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35900" y="5488076"/>
            <a:ext cx="1654299" cy="88639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30000"/>
              </a:spcBef>
              <a:defRPr/>
            </a:pPr>
            <a:r>
              <a:rPr lang="en-GB" sz="1600" dirty="0" smtClean="0">
                <a:latin typeface="Arial Black" pitchFamily="34" charset="0"/>
              </a:rPr>
              <a:t>SLO</a:t>
            </a:r>
            <a:r>
              <a:rPr lang="sk-SK" sz="1600" dirty="0" smtClean="0">
                <a:latin typeface="Arial Black" pitchFamily="34" charset="0"/>
              </a:rPr>
              <a:t>VENSKÁ</a:t>
            </a:r>
          </a:p>
          <a:p>
            <a:pPr eaLnBrk="0" hangingPunct="0">
              <a:lnSpc>
                <a:spcPct val="110000"/>
              </a:lnSpc>
              <a:spcBef>
                <a:spcPct val="30000"/>
              </a:spcBef>
              <a:defRPr/>
            </a:pPr>
            <a:r>
              <a:rPr lang="sk-SK" sz="1600" dirty="0" smtClean="0">
                <a:latin typeface="Arial Black" pitchFamily="34" charset="0"/>
              </a:rPr>
              <a:t>REPUBLIKA</a:t>
            </a:r>
            <a:r>
              <a:rPr lang="en-GB" sz="1600" dirty="0" smtClean="0">
                <a:latin typeface="Arial Black" pitchFamily="34" charset="0"/>
              </a:rPr>
              <a:t> </a:t>
            </a:r>
            <a:r>
              <a:rPr lang="en-GB" sz="1600" dirty="0">
                <a:latin typeface="Arial Black" pitchFamily="34" charset="0"/>
              </a:rPr>
              <a:t/>
            </a:r>
            <a:br>
              <a:rPr lang="en-GB" sz="1600" dirty="0">
                <a:latin typeface="Arial Black" pitchFamily="34" charset="0"/>
              </a:rPr>
            </a:br>
            <a:r>
              <a:rPr lang="en-GB" sz="1600" dirty="0" smtClean="0">
                <a:latin typeface="+mj-lt"/>
              </a:rPr>
              <a:t>(</a:t>
            </a:r>
            <a:r>
              <a:rPr lang="en-GB" sz="1600" dirty="0">
                <a:latin typeface="+mj-lt"/>
              </a:rPr>
              <a:t>September 2012)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03825" y="1239838"/>
            <a:ext cx="3049425" cy="27084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30000"/>
              </a:spcBef>
              <a:defRPr/>
            </a:pPr>
            <a:r>
              <a:rPr lang="en-GB" sz="1600" dirty="0">
                <a:latin typeface="Arial Black" pitchFamily="34" charset="0"/>
              </a:rPr>
              <a:t>3. </a:t>
            </a:r>
            <a:r>
              <a:rPr lang="sk-SK" sz="1600" dirty="0" smtClean="0">
                <a:latin typeface="Arial Black" pitchFamily="34" charset="0"/>
              </a:rPr>
              <a:t>Spustenie na novom trhu</a:t>
            </a:r>
            <a:endParaRPr lang="en-GB" sz="1600" dirty="0">
              <a:latin typeface="+mj-lt"/>
            </a:endParaRPr>
          </a:p>
        </p:txBody>
      </p:sp>
      <p:pic>
        <p:nvPicPr>
          <p:cNvPr id="16403" name="Picture 1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17554" y="5083921"/>
            <a:ext cx="1526856" cy="106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solidFill>
                  <a:srgbClr val="4B72B2"/>
                </a:solidFill>
              </a:rPr>
              <a:t>Slovenská lokalizácia</a:t>
            </a:r>
            <a:endParaRPr lang="en-GB" b="1" dirty="0" smtClean="0">
              <a:solidFill>
                <a:srgbClr val="4B72B2"/>
              </a:solidFill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1733009" y="2585402"/>
            <a:ext cx="7047448" cy="984814"/>
          </a:xfrm>
          <a:custGeom>
            <a:avLst/>
            <a:gdLst>
              <a:gd name="T0" fmla="*/ 2147483647 w 4293"/>
              <a:gd name="T1" fmla="*/ 0 h 528"/>
              <a:gd name="T2" fmla="*/ 0 w 4293"/>
              <a:gd name="T3" fmla="*/ 0 h 528"/>
              <a:gd name="T4" fmla="*/ 2147483647 w 4293"/>
              <a:gd name="T5" fmla="*/ 2147483647 h 528"/>
              <a:gd name="T6" fmla="*/ 0 w 4293"/>
              <a:gd name="T7" fmla="*/ 2147483647 h 528"/>
              <a:gd name="T8" fmla="*/ 2147483647 w 4293"/>
              <a:gd name="T9" fmla="*/ 2147483647 h 528"/>
              <a:gd name="T10" fmla="*/ 2147483647 w 4293"/>
              <a:gd name="T11" fmla="*/ 0 h 5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93"/>
              <a:gd name="T19" fmla="*/ 0 h 528"/>
              <a:gd name="T20" fmla="*/ 4293 w 4293"/>
              <a:gd name="T21" fmla="*/ 528 h 5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93" h="528">
                <a:moveTo>
                  <a:pt x="4293" y="0"/>
                </a:moveTo>
                <a:lnTo>
                  <a:pt x="0" y="0"/>
                </a:lnTo>
                <a:lnTo>
                  <a:pt x="149" y="266"/>
                </a:lnTo>
                <a:lnTo>
                  <a:pt x="0" y="528"/>
                </a:lnTo>
                <a:lnTo>
                  <a:pt x="4293" y="528"/>
                </a:lnTo>
                <a:lnTo>
                  <a:pt x="4293" y="0"/>
                </a:lnTo>
              </a:path>
            </a:pathLst>
          </a:cu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marL="265113" eaLnBrk="0" hangingPunct="0">
              <a:lnSpc>
                <a:spcPct val="110000"/>
              </a:lnSpc>
              <a:spcBef>
                <a:spcPct val="30000"/>
              </a:spcBef>
            </a:pPr>
            <a:r>
              <a:rPr lang="sk-SK" sz="1600" dirty="0" smtClean="0"/>
              <a:t>Výber sortimentu</a:t>
            </a:r>
          </a:p>
          <a:p>
            <a:pPr marL="265113" eaLnBrk="0" hangingPunct="0">
              <a:lnSpc>
                <a:spcPct val="110000"/>
              </a:lnSpc>
              <a:spcBef>
                <a:spcPct val="30000"/>
              </a:spcBef>
            </a:pPr>
            <a:r>
              <a:rPr lang="sk-SK" sz="1600" dirty="0" smtClean="0"/>
              <a:t>Vylúčenie špecifických skupín tovarov</a:t>
            </a:r>
            <a:endParaRPr lang="en-GB" sz="1600" dirty="0"/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544507" y="2566707"/>
            <a:ext cx="1301546" cy="1020762"/>
          </a:xfrm>
          <a:prstGeom prst="homePlate">
            <a:avLst>
              <a:gd name="adj" fmla="val 23702"/>
            </a:avLst>
          </a:prstGeom>
          <a:solidFill>
            <a:srgbClr val="4B72B2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 eaLnBrk="0" hangingPunct="0">
              <a:lnSpc>
                <a:spcPct val="110000"/>
              </a:lnSpc>
              <a:spcBef>
                <a:spcPct val="30000"/>
              </a:spcBef>
            </a:pPr>
            <a:r>
              <a:rPr lang="sk-SK" sz="1600" dirty="0" smtClean="0">
                <a:solidFill>
                  <a:schemeClr val="bg1"/>
                </a:solidFill>
              </a:rPr>
              <a:t>Sortiment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Freeform 4"/>
          <p:cNvSpPr>
            <a:spLocks/>
          </p:cNvSpPr>
          <p:nvPr/>
        </p:nvSpPr>
        <p:spPr bwMode="auto">
          <a:xfrm>
            <a:off x="1733009" y="1463118"/>
            <a:ext cx="7047448" cy="984815"/>
          </a:xfrm>
          <a:custGeom>
            <a:avLst/>
            <a:gdLst>
              <a:gd name="T0" fmla="*/ 2147483647 w 4293"/>
              <a:gd name="T1" fmla="*/ 0 h 528"/>
              <a:gd name="T2" fmla="*/ 0 w 4293"/>
              <a:gd name="T3" fmla="*/ 0 h 528"/>
              <a:gd name="T4" fmla="*/ 2147483647 w 4293"/>
              <a:gd name="T5" fmla="*/ 2147483647 h 528"/>
              <a:gd name="T6" fmla="*/ 0 w 4293"/>
              <a:gd name="T7" fmla="*/ 2147483647 h 528"/>
              <a:gd name="T8" fmla="*/ 2147483647 w 4293"/>
              <a:gd name="T9" fmla="*/ 2147483647 h 528"/>
              <a:gd name="T10" fmla="*/ 2147483647 w 4293"/>
              <a:gd name="T11" fmla="*/ 0 h 5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93"/>
              <a:gd name="T19" fmla="*/ 0 h 528"/>
              <a:gd name="T20" fmla="*/ 4293 w 4293"/>
              <a:gd name="T21" fmla="*/ 528 h 5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93" h="528">
                <a:moveTo>
                  <a:pt x="4293" y="0"/>
                </a:moveTo>
                <a:lnTo>
                  <a:pt x="0" y="0"/>
                </a:lnTo>
                <a:lnTo>
                  <a:pt x="149" y="266"/>
                </a:lnTo>
                <a:lnTo>
                  <a:pt x="0" y="528"/>
                </a:lnTo>
                <a:lnTo>
                  <a:pt x="4293" y="528"/>
                </a:lnTo>
                <a:lnTo>
                  <a:pt x="4293" y="0"/>
                </a:lnTo>
              </a:path>
            </a:pathLst>
          </a:cu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marL="265113" eaLnBrk="0" hangingPunct="0">
              <a:lnSpc>
                <a:spcPct val="110000"/>
              </a:lnSpc>
              <a:spcBef>
                <a:spcPct val="30000"/>
              </a:spcBef>
            </a:pPr>
            <a:r>
              <a:rPr lang="sk-SK" sz="1600" dirty="0" smtClean="0"/>
              <a:t>Adresné dáta</a:t>
            </a:r>
          </a:p>
          <a:p>
            <a:pPr marL="265113" eaLnBrk="0" hangingPunct="0">
              <a:lnSpc>
                <a:spcPct val="110000"/>
              </a:lnSpc>
              <a:spcBef>
                <a:spcPct val="30000"/>
              </a:spcBef>
            </a:pPr>
            <a:r>
              <a:rPr lang="sk-SK" sz="1600" dirty="0" smtClean="0"/>
              <a:t>Produktové dáta a ich rozsah</a:t>
            </a:r>
          </a:p>
          <a:p>
            <a:pPr marL="265113" eaLnBrk="0" hangingPunct="0">
              <a:lnSpc>
                <a:spcPct val="110000"/>
              </a:lnSpc>
              <a:spcBef>
                <a:spcPct val="30000"/>
              </a:spcBef>
            </a:pPr>
            <a:r>
              <a:rPr lang="sk-SK" sz="1600" dirty="0" smtClean="0"/>
              <a:t>Ochrana osobných údajov</a:t>
            </a:r>
            <a:endParaRPr lang="en-GB" sz="1600" dirty="0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544507" y="1444423"/>
            <a:ext cx="1301546" cy="1020763"/>
          </a:xfrm>
          <a:prstGeom prst="homePlate">
            <a:avLst>
              <a:gd name="adj" fmla="val 23702"/>
            </a:avLst>
          </a:prstGeom>
          <a:solidFill>
            <a:srgbClr val="4B72B2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 eaLnBrk="0" hangingPunct="0">
              <a:lnSpc>
                <a:spcPct val="110000"/>
              </a:lnSpc>
              <a:spcBef>
                <a:spcPct val="3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Web</a:t>
            </a:r>
            <a:r>
              <a:rPr lang="sk-SK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s</a:t>
            </a:r>
            <a:r>
              <a:rPr lang="sk-SK" sz="1600" dirty="0" err="1" smtClean="0">
                <a:solidFill>
                  <a:schemeClr val="bg1"/>
                </a:solidFill>
              </a:rPr>
              <a:t>tránka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1742536" y="3709358"/>
            <a:ext cx="7047448" cy="984814"/>
          </a:xfrm>
          <a:custGeom>
            <a:avLst/>
            <a:gdLst>
              <a:gd name="T0" fmla="*/ 2147483647 w 4293"/>
              <a:gd name="T1" fmla="*/ 0 h 528"/>
              <a:gd name="T2" fmla="*/ 0 w 4293"/>
              <a:gd name="T3" fmla="*/ 0 h 528"/>
              <a:gd name="T4" fmla="*/ 2147483647 w 4293"/>
              <a:gd name="T5" fmla="*/ 2147483647 h 528"/>
              <a:gd name="T6" fmla="*/ 0 w 4293"/>
              <a:gd name="T7" fmla="*/ 2147483647 h 528"/>
              <a:gd name="T8" fmla="*/ 2147483647 w 4293"/>
              <a:gd name="T9" fmla="*/ 2147483647 h 528"/>
              <a:gd name="T10" fmla="*/ 2147483647 w 4293"/>
              <a:gd name="T11" fmla="*/ 0 h 5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93"/>
              <a:gd name="T19" fmla="*/ 0 h 528"/>
              <a:gd name="T20" fmla="*/ 4293 w 4293"/>
              <a:gd name="T21" fmla="*/ 528 h 5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93" h="528">
                <a:moveTo>
                  <a:pt x="4293" y="0"/>
                </a:moveTo>
                <a:lnTo>
                  <a:pt x="0" y="0"/>
                </a:lnTo>
                <a:lnTo>
                  <a:pt x="149" y="266"/>
                </a:lnTo>
                <a:lnTo>
                  <a:pt x="0" y="528"/>
                </a:lnTo>
                <a:lnTo>
                  <a:pt x="4293" y="528"/>
                </a:lnTo>
                <a:lnTo>
                  <a:pt x="4293" y="0"/>
                </a:lnTo>
              </a:path>
            </a:pathLst>
          </a:cu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marL="265113" eaLnBrk="0" hangingPunct="0">
              <a:lnSpc>
                <a:spcPct val="110000"/>
              </a:lnSpc>
              <a:spcBef>
                <a:spcPct val="30000"/>
              </a:spcBef>
            </a:pPr>
            <a:r>
              <a:rPr lang="sk-SK" sz="1600" dirty="0" smtClean="0"/>
              <a:t>Náhrady</a:t>
            </a:r>
          </a:p>
          <a:p>
            <a:pPr marL="265113" eaLnBrk="0" hangingPunct="0">
              <a:lnSpc>
                <a:spcPct val="110000"/>
              </a:lnSpc>
              <a:spcBef>
                <a:spcPct val="30000"/>
              </a:spcBef>
            </a:pPr>
            <a:r>
              <a:rPr lang="sk-SK" sz="1600" dirty="0" smtClean="0"/>
              <a:t>Vrátený tovar</a:t>
            </a:r>
          </a:p>
          <a:p>
            <a:pPr marL="265113" eaLnBrk="0" hangingPunct="0">
              <a:lnSpc>
                <a:spcPct val="110000"/>
              </a:lnSpc>
              <a:spcBef>
                <a:spcPct val="30000"/>
              </a:spcBef>
            </a:pPr>
            <a:r>
              <a:rPr lang="sk-SK" sz="1600" dirty="0" smtClean="0"/>
              <a:t>Variabilná cena</a:t>
            </a:r>
            <a:endParaRPr lang="en-GB" sz="1600" dirty="0"/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554034" y="3690663"/>
            <a:ext cx="1301546" cy="1020762"/>
          </a:xfrm>
          <a:prstGeom prst="homePlate">
            <a:avLst>
              <a:gd name="adj" fmla="val 23702"/>
            </a:avLst>
          </a:prstGeom>
          <a:solidFill>
            <a:srgbClr val="4B72B2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 eaLnBrk="0" hangingPunct="0">
              <a:lnSpc>
                <a:spcPct val="110000"/>
              </a:lnSpc>
              <a:spcBef>
                <a:spcPct val="30000"/>
              </a:spcBef>
            </a:pPr>
            <a:r>
              <a:rPr lang="sk-SK" sz="1600" dirty="0" smtClean="0">
                <a:solidFill>
                  <a:schemeClr val="bg1"/>
                </a:solidFill>
              </a:rPr>
              <a:t>Orientačná cena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1737774" y="4833308"/>
            <a:ext cx="7047448" cy="984814"/>
          </a:xfrm>
          <a:custGeom>
            <a:avLst/>
            <a:gdLst>
              <a:gd name="T0" fmla="*/ 2147483647 w 4293"/>
              <a:gd name="T1" fmla="*/ 0 h 528"/>
              <a:gd name="T2" fmla="*/ 0 w 4293"/>
              <a:gd name="T3" fmla="*/ 0 h 528"/>
              <a:gd name="T4" fmla="*/ 2147483647 w 4293"/>
              <a:gd name="T5" fmla="*/ 2147483647 h 528"/>
              <a:gd name="T6" fmla="*/ 0 w 4293"/>
              <a:gd name="T7" fmla="*/ 2147483647 h 528"/>
              <a:gd name="T8" fmla="*/ 2147483647 w 4293"/>
              <a:gd name="T9" fmla="*/ 2147483647 h 528"/>
              <a:gd name="T10" fmla="*/ 2147483647 w 4293"/>
              <a:gd name="T11" fmla="*/ 0 h 5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93"/>
              <a:gd name="T19" fmla="*/ 0 h 528"/>
              <a:gd name="T20" fmla="*/ 4293 w 4293"/>
              <a:gd name="T21" fmla="*/ 528 h 5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93" h="528">
                <a:moveTo>
                  <a:pt x="4293" y="0"/>
                </a:moveTo>
                <a:lnTo>
                  <a:pt x="0" y="0"/>
                </a:lnTo>
                <a:lnTo>
                  <a:pt x="149" y="266"/>
                </a:lnTo>
                <a:lnTo>
                  <a:pt x="0" y="528"/>
                </a:lnTo>
                <a:lnTo>
                  <a:pt x="4293" y="528"/>
                </a:lnTo>
                <a:lnTo>
                  <a:pt x="4293" y="0"/>
                </a:lnTo>
              </a:path>
            </a:pathLst>
          </a:cu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marL="265113" eaLnBrk="0" hangingPunct="0">
              <a:lnSpc>
                <a:spcPct val="110000"/>
              </a:lnSpc>
              <a:spcBef>
                <a:spcPct val="30000"/>
              </a:spcBef>
            </a:pPr>
            <a:r>
              <a:rPr lang="sk-SK" sz="1600" dirty="0" smtClean="0"/>
              <a:t>Spôsob platby</a:t>
            </a:r>
          </a:p>
          <a:p>
            <a:pPr marL="265113" eaLnBrk="0" hangingPunct="0">
              <a:lnSpc>
                <a:spcPct val="110000"/>
              </a:lnSpc>
              <a:spcBef>
                <a:spcPct val="30000"/>
              </a:spcBef>
            </a:pPr>
            <a:r>
              <a:rPr lang="sk-SK" sz="1600" dirty="0" err="1" smtClean="0"/>
              <a:t>Fiškalizácia</a:t>
            </a:r>
            <a:r>
              <a:rPr lang="sk-SK" sz="1600" dirty="0" smtClean="0"/>
              <a:t> </a:t>
            </a:r>
          </a:p>
          <a:p>
            <a:pPr marL="265113" eaLnBrk="0" hangingPunct="0">
              <a:lnSpc>
                <a:spcPct val="110000"/>
              </a:lnSpc>
              <a:spcBef>
                <a:spcPct val="30000"/>
              </a:spcBef>
            </a:pPr>
            <a:r>
              <a:rPr lang="sk-SK" sz="1600" dirty="0" err="1" smtClean="0"/>
              <a:t>Reconciliácia</a:t>
            </a:r>
            <a:endParaRPr lang="en-GB" sz="1600" dirty="0"/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549272" y="4814613"/>
            <a:ext cx="1301546" cy="1020762"/>
          </a:xfrm>
          <a:prstGeom prst="homePlate">
            <a:avLst>
              <a:gd name="adj" fmla="val 23702"/>
            </a:avLst>
          </a:prstGeom>
          <a:solidFill>
            <a:srgbClr val="4B72B2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 eaLnBrk="0" hangingPunct="0">
              <a:lnSpc>
                <a:spcPct val="110000"/>
              </a:lnSpc>
              <a:spcBef>
                <a:spcPct val="30000"/>
              </a:spcBef>
            </a:pPr>
            <a:r>
              <a:rPr lang="sk-SK" sz="1600" dirty="0" smtClean="0">
                <a:solidFill>
                  <a:schemeClr val="bg1"/>
                </a:solidFill>
              </a:rPr>
              <a:t>Platba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 bwMode="gray">
          <a:xfrm>
            <a:off x="508000" y="346075"/>
            <a:ext cx="882173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defRPr/>
            </a:pPr>
            <a:r>
              <a:rPr lang="sk-SK" sz="2000" b="1" dirty="0" smtClean="0">
                <a:solidFill>
                  <a:srgbClr val="4B72B2"/>
                </a:solidFill>
              </a:rPr>
              <a:t>Tesco </a:t>
            </a:r>
            <a:r>
              <a:rPr lang="sk-SK" sz="2000" b="1" dirty="0" err="1" smtClean="0">
                <a:solidFill>
                  <a:srgbClr val="4B72B2"/>
                </a:solidFill>
              </a:rPr>
              <a:t>grocery</a:t>
            </a:r>
            <a:r>
              <a:rPr lang="sk-SK" sz="2000" b="1" dirty="0" smtClean="0">
                <a:solidFill>
                  <a:srgbClr val="4B72B2"/>
                </a:solidFill>
              </a:rPr>
              <a:t> </a:t>
            </a:r>
            <a:r>
              <a:rPr lang="sk-SK" sz="2000" b="1" dirty="0" err="1" smtClean="0">
                <a:solidFill>
                  <a:srgbClr val="4B72B2"/>
                </a:solidFill>
              </a:rPr>
              <a:t>home</a:t>
            </a:r>
            <a:r>
              <a:rPr lang="sk-SK" sz="2000" b="1" dirty="0" smtClean="0">
                <a:solidFill>
                  <a:srgbClr val="4B72B2"/>
                </a:solidFill>
              </a:rPr>
              <a:t> </a:t>
            </a:r>
            <a:r>
              <a:rPr lang="sk-SK" sz="2000" b="1" dirty="0" err="1" smtClean="0">
                <a:solidFill>
                  <a:srgbClr val="4B72B2"/>
                </a:solidFill>
              </a:rPr>
              <a:t>shopping</a:t>
            </a:r>
            <a:r>
              <a:rPr lang="sk-SK" sz="2000" b="1" dirty="0" smtClean="0">
                <a:solidFill>
                  <a:srgbClr val="4B72B2"/>
                </a:solidFill>
              </a:rPr>
              <a:t> na Slovensku</a:t>
            </a:r>
            <a:endParaRPr lang="en-GB" sz="2000" b="1" dirty="0">
              <a:solidFill>
                <a:srgbClr val="4B72B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13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4" y="1173170"/>
            <a:ext cx="44958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gray">
          <a:xfrm>
            <a:off x="494368" y="1514612"/>
            <a:ext cx="4284666" cy="255837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72000" tIns="72000" rIns="72000" bIns="72000">
            <a:spAutoFit/>
          </a:bodyPr>
          <a:lstStyle/>
          <a:p>
            <a:pPr marL="174625" indent="-174625" algn="l" latinLnBrk="0">
              <a:lnSpc>
                <a:spcPct val="150000"/>
              </a:lnSpc>
              <a:spcBef>
                <a:spcPct val="20000"/>
              </a:spcBef>
              <a:buClr>
                <a:srgbClr val="4B72B2"/>
              </a:buClr>
              <a:buFont typeface="Wingdings" pitchFamily="2" charset="2"/>
              <a:buChar char="§"/>
            </a:pPr>
            <a:r>
              <a:rPr lang="sk-SK" sz="1600" b="0" i="0" dirty="0" smtClean="0">
                <a:solidFill>
                  <a:schemeClr val="tx1"/>
                </a:solidFill>
                <a:latin typeface="Arial" pitchFamily="34" charset="0"/>
              </a:rPr>
              <a:t>Služba plne spustená v septembri 2012</a:t>
            </a:r>
          </a:p>
          <a:p>
            <a:pPr marL="174625" indent="-174625" algn="l" latinLnBrk="0">
              <a:lnSpc>
                <a:spcPct val="150000"/>
              </a:lnSpc>
              <a:spcBef>
                <a:spcPct val="20000"/>
              </a:spcBef>
              <a:buClr>
                <a:srgbClr val="4B72B2"/>
              </a:buClr>
              <a:buFont typeface="Wingdings" pitchFamily="2" charset="2"/>
              <a:buChar char="§"/>
            </a:pPr>
            <a:r>
              <a:rPr lang="sk-SK" sz="1600" dirty="0" smtClean="0">
                <a:latin typeface="Arial" pitchFamily="34" charset="0"/>
              </a:rPr>
              <a:t>Prevádzka z 2 obchodov formátu Extra – Zlaté Piesky a Petržalka</a:t>
            </a:r>
          </a:p>
          <a:p>
            <a:pPr marL="174625" indent="-174625" algn="l" latinLnBrk="0">
              <a:lnSpc>
                <a:spcPct val="150000"/>
              </a:lnSpc>
              <a:spcBef>
                <a:spcPct val="20000"/>
              </a:spcBef>
              <a:buClr>
                <a:srgbClr val="4B72B2"/>
              </a:buClr>
              <a:buFont typeface="Wingdings" pitchFamily="2" charset="2"/>
              <a:buChar char="§"/>
            </a:pPr>
            <a:r>
              <a:rPr lang="sk-SK" sz="1600" dirty="0" smtClean="0">
                <a:latin typeface="Arial" pitchFamily="34" charset="0"/>
              </a:rPr>
              <a:t>Pokrytie:  Bratislava, Senec, Pezinok, </a:t>
            </a:r>
          </a:p>
          <a:p>
            <a:pPr marL="174625" indent="-174625" algn="l" latinLnBrk="0">
              <a:lnSpc>
                <a:spcPct val="150000"/>
              </a:lnSpc>
              <a:spcBef>
                <a:spcPct val="20000"/>
              </a:spcBef>
              <a:buClr>
                <a:srgbClr val="4B72B2"/>
              </a:buClr>
            </a:pPr>
            <a:r>
              <a:rPr lang="sk-SK" sz="1600" dirty="0" smtClean="0">
                <a:latin typeface="Arial" pitchFamily="34" charset="0"/>
              </a:rPr>
              <a:t>	Modra, Šamorín, Stupava</a:t>
            </a:r>
          </a:p>
          <a:p>
            <a:pPr marL="174625" indent="-174625">
              <a:lnSpc>
                <a:spcPct val="150000"/>
              </a:lnSpc>
              <a:spcBef>
                <a:spcPct val="20000"/>
              </a:spcBef>
              <a:buClr>
                <a:srgbClr val="4B72B2"/>
              </a:buClr>
              <a:buFont typeface="Wingdings" pitchFamily="2" charset="2"/>
              <a:buChar char="§"/>
            </a:pPr>
            <a:r>
              <a:rPr lang="sk-SK" sz="1600" dirty="0" smtClean="0">
                <a:latin typeface="Arial" pitchFamily="34" charset="0"/>
              </a:rPr>
              <a:t>550.000 obyvateľov </a:t>
            </a: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494930" y="1172982"/>
            <a:ext cx="4284104" cy="345267"/>
          </a:xfrm>
          <a:prstGeom prst="rect">
            <a:avLst/>
          </a:prstGeom>
          <a:solidFill>
            <a:srgbClr val="4B72B2"/>
          </a:solidFill>
          <a:ln w="12700" algn="ctr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 lIns="63500" tIns="26988" rIns="63500" bIns="26988" anchor="b"/>
          <a:lstStyle/>
          <a:p>
            <a:pPr algn="l"/>
            <a:r>
              <a:rPr lang="sk-SK" sz="1600" dirty="0" smtClean="0">
                <a:solidFill>
                  <a:schemeClr val="bg1"/>
                </a:solidFill>
              </a:rPr>
              <a:t>SLOVENSKO</a:t>
            </a:r>
            <a:endParaRPr lang="en-GB" sz="1600" i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solidFill>
                  <a:srgbClr val="4B72B2"/>
                </a:solidFill>
              </a:rPr>
              <a:t>Cesta tovaru k zákazníkovi</a:t>
            </a:r>
            <a:endParaRPr lang="en-GB" b="1" dirty="0" smtClean="0">
              <a:solidFill>
                <a:srgbClr val="4B72B2"/>
              </a:solidFill>
            </a:endParaRPr>
          </a:p>
        </p:txBody>
      </p:sp>
      <p:graphicFrame>
        <p:nvGraphicFramePr>
          <p:cNvPr id="28" name="Diagram 27"/>
          <p:cNvGraphicFramePr/>
          <p:nvPr/>
        </p:nvGraphicFramePr>
        <p:xfrm>
          <a:off x="385763" y="1957368"/>
          <a:ext cx="9158287" cy="2300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>
                <a:solidFill>
                  <a:srgbClr val="4B72B2"/>
                </a:solidFill>
              </a:rPr>
              <a:t>Cesta tovaru k zákazníkovi</a:t>
            </a:r>
            <a:endParaRPr lang="en-GB" b="1" dirty="0" smtClean="0">
              <a:solidFill>
                <a:srgbClr val="4B72B2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1514485" y="1107953"/>
            <a:ext cx="2743200" cy="3370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Clr>
                <a:srgbClr val="4B72B2"/>
              </a:buClr>
              <a:buAutoNum type="arabicPeriod"/>
            </a:pPr>
            <a:r>
              <a:rPr lang="sk-SK" sz="1600" dirty="0" smtClean="0"/>
              <a:t>Zákaznícka registrácia</a:t>
            </a:r>
          </a:p>
          <a:p>
            <a:pPr marL="228600" indent="-228600">
              <a:lnSpc>
                <a:spcPct val="150000"/>
              </a:lnSpc>
              <a:buClr>
                <a:srgbClr val="4B72B2"/>
              </a:buClr>
              <a:buAutoNum type="arabicPeriod"/>
            </a:pPr>
            <a:r>
              <a:rPr lang="sk-SK" sz="1600" dirty="0" smtClean="0"/>
              <a:t>Výber z viac ako 19.000 výrobkov</a:t>
            </a:r>
          </a:p>
          <a:p>
            <a:pPr marL="228600" indent="-228600">
              <a:lnSpc>
                <a:spcPct val="150000"/>
              </a:lnSpc>
              <a:buClr>
                <a:srgbClr val="4B72B2"/>
              </a:buClr>
              <a:buAutoNum type="arabicPeriod"/>
            </a:pPr>
            <a:r>
              <a:rPr lang="sk-SK" sz="1600" dirty="0" smtClean="0"/>
              <a:t>Zarezervovanie času doručenia</a:t>
            </a:r>
          </a:p>
          <a:p>
            <a:pPr marL="228600" indent="-228600">
              <a:lnSpc>
                <a:spcPct val="150000"/>
              </a:lnSpc>
              <a:buClr>
                <a:srgbClr val="4B72B2"/>
              </a:buClr>
              <a:buAutoNum type="arabicPeriod"/>
            </a:pPr>
            <a:r>
              <a:rPr lang="sk-SK" sz="1600" dirty="0" smtClean="0"/>
              <a:t>Výber spôsobu platby</a:t>
            </a:r>
          </a:p>
          <a:p>
            <a:pPr marL="228600" indent="-228600">
              <a:lnSpc>
                <a:spcPct val="150000"/>
              </a:lnSpc>
              <a:buClr>
                <a:srgbClr val="4B72B2"/>
              </a:buClr>
              <a:buAutoNum type="arabicPeriod"/>
            </a:pPr>
            <a:r>
              <a:rPr lang="sk-SK" sz="1600" dirty="0" smtClean="0"/>
              <a:t>Potvrdenie nákupného zoznamu</a:t>
            </a:r>
          </a:p>
          <a:p>
            <a:pPr marL="228600" indent="-228600">
              <a:lnSpc>
                <a:spcPct val="150000"/>
              </a:lnSpc>
              <a:buClr>
                <a:srgbClr val="4B72B2"/>
              </a:buClr>
              <a:buAutoNum type="arabicPeriod"/>
            </a:pPr>
            <a:endParaRPr lang="sk-SK" sz="1600" dirty="0"/>
          </a:p>
        </p:txBody>
      </p:sp>
      <p:graphicFrame>
        <p:nvGraphicFramePr>
          <p:cNvPr id="13" name="Diagram 12"/>
          <p:cNvGraphicFramePr/>
          <p:nvPr/>
        </p:nvGraphicFramePr>
        <p:xfrm>
          <a:off x="485792" y="985839"/>
          <a:ext cx="914381" cy="5529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155" y="1059237"/>
            <a:ext cx="4693525" cy="263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76227" y="3876115"/>
            <a:ext cx="4578796" cy="256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oska">
  <a:themeElements>
    <a:clrScheme name="">
      <a:dk1>
        <a:srgbClr val="000000"/>
      </a:dk1>
      <a:lt1>
        <a:srgbClr val="FFFFFF"/>
      </a:lt1>
      <a:dk2>
        <a:srgbClr val="0057A1"/>
      </a:dk2>
      <a:lt2>
        <a:srgbClr val="FFCC04"/>
      </a:lt2>
      <a:accent1>
        <a:srgbClr val="0057A1"/>
      </a:accent1>
      <a:accent2>
        <a:srgbClr val="B01E49"/>
      </a:accent2>
      <a:accent3>
        <a:srgbClr val="FFFFFF"/>
      </a:accent3>
      <a:accent4>
        <a:srgbClr val="000000"/>
      </a:accent4>
      <a:accent5>
        <a:srgbClr val="AAB4CD"/>
      </a:accent5>
      <a:accent6>
        <a:srgbClr val="9F1A41"/>
      </a:accent6>
      <a:hlink>
        <a:srgbClr val="0085C3"/>
      </a:hlink>
      <a:folHlink>
        <a:srgbClr val="F7903B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54000" tIns="54000" rIns="54000" bIns="540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1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54000" tIns="54000" rIns="54000" bIns="540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1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0000"/>
        </a:dk2>
        <a:lt2>
          <a:srgbClr val="D0DAF1"/>
        </a:lt2>
        <a:accent1>
          <a:srgbClr val="1414B4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AAD6"/>
        </a:accent5>
        <a:accent6>
          <a:srgbClr val="E70000"/>
        </a:accent6>
        <a:hlink>
          <a:srgbClr val="89A2D9"/>
        </a:hlink>
        <a:folHlink>
          <a:srgbClr val="FFB7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258A88"/>
        </a:dk2>
        <a:lt2>
          <a:srgbClr val="9AB9D9"/>
        </a:lt2>
        <a:accent1>
          <a:srgbClr val="258A88"/>
        </a:accent1>
        <a:accent2>
          <a:srgbClr val="034FA0"/>
        </a:accent2>
        <a:accent3>
          <a:srgbClr val="FFFFFF"/>
        </a:accent3>
        <a:accent4>
          <a:srgbClr val="000000"/>
        </a:accent4>
        <a:accent5>
          <a:srgbClr val="ACC4C3"/>
        </a:accent5>
        <a:accent6>
          <a:srgbClr val="024791"/>
        </a:accent6>
        <a:hlink>
          <a:srgbClr val="6995C6"/>
        </a:hlink>
        <a:folHlink>
          <a:srgbClr val="4DA1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258987"/>
        </a:dk2>
        <a:lt2>
          <a:srgbClr val="9AB9D9"/>
        </a:lt2>
        <a:accent1>
          <a:srgbClr val="258987"/>
        </a:accent1>
        <a:accent2>
          <a:srgbClr val="034FA0"/>
        </a:accent2>
        <a:accent3>
          <a:srgbClr val="FFFFFF"/>
        </a:accent3>
        <a:accent4>
          <a:srgbClr val="000000"/>
        </a:accent4>
        <a:accent5>
          <a:srgbClr val="ACC4C3"/>
        </a:accent5>
        <a:accent6>
          <a:srgbClr val="024791"/>
        </a:accent6>
        <a:hlink>
          <a:srgbClr val="6995C6"/>
        </a:hlink>
        <a:folHlink>
          <a:srgbClr val="4DA1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1209F"/>
        </a:dk2>
        <a:lt2>
          <a:srgbClr val="CCD2EC"/>
        </a:lt2>
        <a:accent1>
          <a:srgbClr val="258987"/>
        </a:accent1>
        <a:accent2>
          <a:srgbClr val="344DB2"/>
        </a:accent2>
        <a:accent3>
          <a:srgbClr val="FFFFFF"/>
        </a:accent3>
        <a:accent4>
          <a:srgbClr val="000000"/>
        </a:accent4>
        <a:accent5>
          <a:srgbClr val="ACC4C3"/>
        </a:accent5>
        <a:accent6>
          <a:srgbClr val="2E45A1"/>
        </a:accent6>
        <a:hlink>
          <a:srgbClr val="99A6DA"/>
        </a:hlink>
        <a:folHlink>
          <a:srgbClr val="4DA1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prezoska</Template>
  <TotalTime>472</TotalTime>
  <Words>821</Words>
  <Application>Microsoft Office PowerPoint</Application>
  <PresentationFormat>A4 (210 x 297 mm)</PresentationFormat>
  <Paragraphs>190</Paragraphs>
  <Slides>23</Slides>
  <Notes>23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4" baseType="lpstr">
      <vt:lpstr>prezoska</vt:lpstr>
      <vt:lpstr>Tesco Potraviny domov</vt:lpstr>
      <vt:lpstr>Obsah prezentácie</vt:lpstr>
      <vt:lpstr>UK model</vt:lpstr>
      <vt:lpstr>Tesco grocery home shopping vo svete</vt:lpstr>
      <vt:lpstr>Postup zavedenia služby mimo UK</vt:lpstr>
      <vt:lpstr>Slovenská lokalizácia</vt:lpstr>
      <vt:lpstr>Snímka 7</vt:lpstr>
      <vt:lpstr>Cesta tovaru k zákazníkovi</vt:lpstr>
      <vt:lpstr>Cesta tovaru k zákazníkovi</vt:lpstr>
      <vt:lpstr>Cesta tovaru k zákazníkovi</vt:lpstr>
      <vt:lpstr>Cesta tovaru k zákazníkovi</vt:lpstr>
      <vt:lpstr>Cesta tovaru k zákazníkovi</vt:lpstr>
      <vt:lpstr>Snímka 13</vt:lpstr>
      <vt:lpstr>Snímka 14</vt:lpstr>
      <vt:lpstr>Marketingová kampaň - teasing  </vt:lpstr>
      <vt:lpstr>Snímka 16</vt:lpstr>
      <vt:lpstr>Marketingová kampaň – odhalenie služby</vt:lpstr>
      <vt:lpstr>Marketingová kampaň – odhalenie služby</vt:lpstr>
      <vt:lpstr>Marketingová kampaň – odhalenie služby</vt:lpstr>
      <vt:lpstr>Marketingová kampaň – odhalenie služby</vt:lpstr>
      <vt:lpstr>Marketingová kampaň – „Bodky“</vt:lpstr>
      <vt:lpstr>Zákazníci Tesco Potraviny domov – motivácia k nákupu</vt:lpstr>
      <vt:lpstr>Zákazníci Tesco Potraviny domov - profil zákazníka</vt:lpstr>
    </vt:vector>
  </TitlesOfParts>
  <Company>TESCO European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Title, 24-pt Arial</dc:title>
  <dc:creator>ktokarov</dc:creator>
  <cp:lastModifiedBy>ktokarov</cp:lastModifiedBy>
  <cp:revision>93</cp:revision>
  <dcterms:created xsi:type="dcterms:W3CDTF">2012-11-27T07:16:48Z</dcterms:created>
  <dcterms:modified xsi:type="dcterms:W3CDTF">2012-11-29T09:27:49Z</dcterms:modified>
</cp:coreProperties>
</file>