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5.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 id="2147483806" r:id="rId2"/>
    <p:sldMasterId id="2147483810" r:id="rId3"/>
    <p:sldMasterId id="2147483750" r:id="rId4"/>
    <p:sldMasterId id="2147483782" r:id="rId5"/>
    <p:sldMasterId id="2147483830" r:id="rId6"/>
    <p:sldMasterId id="2147483859" r:id="rId7"/>
    <p:sldMasterId id="2147483879" r:id="rId8"/>
  </p:sldMasterIdLst>
  <p:sldIdLst>
    <p:sldId id="256" r:id="rId9"/>
    <p:sldId id="337" r:id="rId10"/>
    <p:sldId id="336" r:id="rId11"/>
    <p:sldId id="327" r:id="rId12"/>
    <p:sldId id="335" r:id="rId13"/>
    <p:sldId id="338" r:id="rId14"/>
    <p:sldId id="326" r:id="rId15"/>
    <p:sldId id="332" r:id="rId16"/>
    <p:sldId id="289" r:id="rId17"/>
  </p:sldIdLst>
  <p:sldSz cx="9144000" cy="6858000" type="screen4x3"/>
  <p:notesSz cx="6858000" cy="9144000"/>
  <p:defaultTextStyle>
    <a:defPPr>
      <a:defRPr lang="en-US"/>
    </a:defPPr>
    <a:lvl1pPr marL="0" algn="l" defTabSz="914310" rtl="0" eaLnBrk="1" latinLnBrk="0" hangingPunct="1">
      <a:defRPr sz="1800" kern="1200">
        <a:solidFill>
          <a:schemeClr val="tx1"/>
        </a:solidFill>
        <a:latin typeface="+mn-lt"/>
        <a:ea typeface="+mn-ea"/>
        <a:cs typeface="+mn-cs"/>
      </a:defRPr>
    </a:lvl1pPr>
    <a:lvl2pPr marL="457155" algn="l" defTabSz="914310" rtl="0" eaLnBrk="1" latinLnBrk="0" hangingPunct="1">
      <a:defRPr sz="1800" kern="1200">
        <a:solidFill>
          <a:schemeClr val="tx1"/>
        </a:solidFill>
        <a:latin typeface="+mn-lt"/>
        <a:ea typeface="+mn-ea"/>
        <a:cs typeface="+mn-cs"/>
      </a:defRPr>
    </a:lvl2pPr>
    <a:lvl3pPr marL="914310" algn="l" defTabSz="914310" rtl="0" eaLnBrk="1" latinLnBrk="0" hangingPunct="1">
      <a:defRPr sz="1800" kern="1200">
        <a:solidFill>
          <a:schemeClr val="tx1"/>
        </a:solidFill>
        <a:latin typeface="+mn-lt"/>
        <a:ea typeface="+mn-ea"/>
        <a:cs typeface="+mn-cs"/>
      </a:defRPr>
    </a:lvl3pPr>
    <a:lvl4pPr marL="1371466" algn="l" defTabSz="914310" rtl="0" eaLnBrk="1" latinLnBrk="0" hangingPunct="1">
      <a:defRPr sz="1800" kern="1200">
        <a:solidFill>
          <a:schemeClr val="tx1"/>
        </a:solidFill>
        <a:latin typeface="+mn-lt"/>
        <a:ea typeface="+mn-ea"/>
        <a:cs typeface="+mn-cs"/>
      </a:defRPr>
    </a:lvl4pPr>
    <a:lvl5pPr marL="1828622" algn="l" defTabSz="914310" rtl="0" eaLnBrk="1" latinLnBrk="0" hangingPunct="1">
      <a:defRPr sz="1800" kern="1200">
        <a:solidFill>
          <a:schemeClr val="tx1"/>
        </a:solidFill>
        <a:latin typeface="+mn-lt"/>
        <a:ea typeface="+mn-ea"/>
        <a:cs typeface="+mn-cs"/>
      </a:defRPr>
    </a:lvl5pPr>
    <a:lvl6pPr marL="2285777" algn="l" defTabSz="914310" rtl="0" eaLnBrk="1" latinLnBrk="0" hangingPunct="1">
      <a:defRPr sz="1800" kern="1200">
        <a:solidFill>
          <a:schemeClr val="tx1"/>
        </a:solidFill>
        <a:latin typeface="+mn-lt"/>
        <a:ea typeface="+mn-ea"/>
        <a:cs typeface="+mn-cs"/>
      </a:defRPr>
    </a:lvl6pPr>
    <a:lvl7pPr marL="2742932" algn="l" defTabSz="914310" rtl="0" eaLnBrk="1" latinLnBrk="0" hangingPunct="1">
      <a:defRPr sz="1800" kern="1200">
        <a:solidFill>
          <a:schemeClr val="tx1"/>
        </a:solidFill>
        <a:latin typeface="+mn-lt"/>
        <a:ea typeface="+mn-ea"/>
        <a:cs typeface="+mn-cs"/>
      </a:defRPr>
    </a:lvl7pPr>
    <a:lvl8pPr marL="3200087" algn="l" defTabSz="914310" rtl="0" eaLnBrk="1" latinLnBrk="0" hangingPunct="1">
      <a:defRPr sz="1800" kern="1200">
        <a:solidFill>
          <a:schemeClr val="tx1"/>
        </a:solidFill>
        <a:latin typeface="+mn-lt"/>
        <a:ea typeface="+mn-ea"/>
        <a:cs typeface="+mn-cs"/>
      </a:defRPr>
    </a:lvl8pPr>
    <a:lvl9pPr marL="3657243" algn="l" defTabSz="91431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72" userDrawn="1">
          <p15:clr>
            <a:srgbClr val="A4A3A4"/>
          </p15:clr>
        </p15:guide>
        <p15:guide id="2" pos="3000" userDrawn="1">
          <p15:clr>
            <a:srgbClr val="A4A3A4"/>
          </p15:clr>
        </p15:guide>
      </p15:sldGuideLst>
    </p:ext>
    <p:ext uri="{2D200454-40CA-4A62-9FC3-DE9A4176ACB9}">
      <p15:notesGuideLst xmlns:p15="http://schemas.microsoft.com/office/powerpoint/2012/main" xmlns="">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72" autoAdjust="0"/>
    <p:restoredTop sz="94614" autoAdjust="0"/>
  </p:normalViewPr>
  <p:slideViewPr>
    <p:cSldViewPr>
      <p:cViewPr>
        <p:scale>
          <a:sx n="130" d="100"/>
          <a:sy n="130" d="100"/>
        </p:scale>
        <p:origin x="-510" y="504"/>
      </p:cViewPr>
      <p:guideLst>
        <p:guide orient="horz" pos="2160"/>
        <p:guide pos="2880"/>
      </p:guideLst>
    </p:cSldViewPr>
  </p:slideViewPr>
  <p:outlineViewPr>
    <p:cViewPr>
      <p:scale>
        <a:sx n="33" d="100"/>
        <a:sy n="33" d="100"/>
      </p:scale>
      <p:origin x="0" y="98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rporate Visual">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4" name="Text Placeholder 19"/>
          <p:cNvSpPr>
            <a:spLocks noGrp="1"/>
          </p:cNvSpPr>
          <p:nvPr>
            <p:ph type="body" sz="quarter" idx="12" hasCustomPrompt="1"/>
          </p:nvPr>
        </p:nvSpPr>
        <p:spPr>
          <a:xfrm>
            <a:off x="804208" y="4568190"/>
            <a:ext cx="5546046" cy="490681"/>
          </a:xfrm>
          <a:prstGeom prst="rect">
            <a:avLst/>
          </a:prstGeom>
        </p:spPr>
        <p:txBody>
          <a:bodyPr lIns="0" tIns="0" rIns="0" bIns="0" anchor="b" anchorCtr="0"/>
          <a:lstStyle>
            <a:lvl1pPr marL="0" indent="0" algn="l">
              <a:buNone/>
              <a:defRPr sz="1200" b="0" cap="none" spc="0" baseline="0">
                <a:solidFill>
                  <a:srgbClr val="FFFFFF"/>
                </a:solidFill>
                <a:latin typeface="Verdana"/>
                <a:cs typeface="Verdana"/>
              </a:defRPr>
            </a:lvl1pPr>
          </a:lstStyle>
          <a:p>
            <a:pPr lvl="0"/>
            <a:r>
              <a:rPr lang="en-US" dirty="0" smtClean="0"/>
              <a:t>Click to Add Presenter Name, Title, Company</a:t>
            </a:r>
          </a:p>
        </p:txBody>
      </p:sp>
      <p:sp>
        <p:nvSpPr>
          <p:cNvPr id="9" name="Title 2"/>
          <p:cNvSpPr>
            <a:spLocks noGrp="1"/>
          </p:cNvSpPr>
          <p:nvPr>
            <p:ph type="title" hasCustomPrompt="1"/>
          </p:nvPr>
        </p:nvSpPr>
        <p:spPr>
          <a:xfrm>
            <a:off x="804208" y="2883945"/>
            <a:ext cx="5547916" cy="807155"/>
          </a:xfrm>
          <a:prstGeom prst="rect">
            <a:avLst/>
          </a:prstGeom>
        </p:spPr>
        <p:txBody>
          <a:bodyPr lIns="0" tIns="0" rIns="0" bIns="0" anchor="t" anchorCtr="0"/>
          <a:lstStyle>
            <a:lvl1pPr algn="l">
              <a:lnSpc>
                <a:spcPts val="3000"/>
              </a:lnSpc>
              <a:defRPr sz="2400" b="0" i="0" cap="none" spc="90" baseline="0">
                <a:solidFill>
                  <a:srgbClr val="FFFFFF"/>
                </a:solidFill>
                <a:latin typeface="Verdana"/>
                <a:cs typeface="Verdana"/>
              </a:defRPr>
            </a:lvl1pPr>
          </a:lstStyle>
          <a:p>
            <a:r>
              <a:rPr lang="en-US" dirty="0" smtClean="0"/>
              <a:t>Title of Presentation</a:t>
            </a:r>
            <a:br>
              <a:rPr lang="en-US" dirty="0" smtClean="0"/>
            </a:br>
            <a:r>
              <a:rPr lang="en-US" dirty="0" smtClean="0"/>
              <a:t>Second Line Title</a:t>
            </a:r>
            <a:endParaRPr lang="en-US" dirty="0"/>
          </a:p>
        </p:txBody>
      </p:sp>
      <p:sp>
        <p:nvSpPr>
          <p:cNvPr id="2" name="Rectangle 1"/>
          <p:cNvSpPr/>
          <p:nvPr userDrawn="1"/>
        </p:nvSpPr>
        <p:spPr>
          <a:xfrm>
            <a:off x="6238819" y="6361758"/>
            <a:ext cx="1713826" cy="1726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19"/>
          <p:cNvSpPr>
            <a:spLocks noGrp="1"/>
          </p:cNvSpPr>
          <p:nvPr>
            <p:ph type="body" sz="quarter" idx="11" hasCustomPrompt="1"/>
          </p:nvPr>
        </p:nvSpPr>
        <p:spPr>
          <a:xfrm>
            <a:off x="804208" y="3784421"/>
            <a:ext cx="5548293" cy="464002"/>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smtClean="0"/>
              <a:t>Click to Add Subtitle</a:t>
            </a:r>
          </a:p>
        </p:txBody>
      </p:sp>
      <p:cxnSp>
        <p:nvCxnSpPr>
          <p:cNvPr id="11" name="Straight Connector 10"/>
          <p:cNvCxnSpPr/>
          <p:nvPr userDrawn="1"/>
        </p:nvCxnSpPr>
        <p:spPr>
          <a:xfrm>
            <a:off x="793404" y="4438486"/>
            <a:ext cx="5518727"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5" name="Text Placeholder 19"/>
          <p:cNvSpPr>
            <a:spLocks noGrp="1"/>
          </p:cNvSpPr>
          <p:nvPr>
            <p:ph type="body" sz="quarter" idx="14" hasCustomPrompt="1"/>
          </p:nvPr>
        </p:nvSpPr>
        <p:spPr>
          <a:xfrm>
            <a:off x="804208" y="5091663"/>
            <a:ext cx="5546046" cy="205052"/>
          </a:xfrm>
          <a:prstGeom prst="rect">
            <a:avLst/>
          </a:prstGeom>
        </p:spPr>
        <p:txBody>
          <a:bodyPr lIns="0" tIns="0" rIns="0" bIns="0"/>
          <a:lstStyle>
            <a:lvl1pPr marL="0" indent="0" algn="l">
              <a:buNone/>
              <a:defRPr sz="1200" b="0" cap="none" spc="0" baseline="0">
                <a:solidFill>
                  <a:srgbClr val="FFFFFF"/>
                </a:solidFill>
                <a:latin typeface="Verdana"/>
                <a:cs typeface="Verdana"/>
              </a:defRPr>
            </a:lvl1pPr>
          </a:lstStyle>
          <a:p>
            <a:pPr lvl="0"/>
            <a:r>
              <a:rPr lang="en-US" dirty="0" smtClean="0"/>
              <a:t>Click to Add Date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5460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8" name="Text Placeholder 12"/>
          <p:cNvSpPr>
            <a:spLocks noGrp="1"/>
          </p:cNvSpPr>
          <p:nvPr>
            <p:ph type="body" sz="quarter" idx="17" hasCustomPrompt="1"/>
          </p:nvPr>
        </p:nvSpPr>
        <p:spPr>
          <a:xfrm>
            <a:off x="547187" y="2233086"/>
            <a:ext cx="3780956" cy="3766995"/>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0" name="Text Placeholder 12"/>
          <p:cNvSpPr>
            <a:spLocks noGrp="1"/>
          </p:cNvSpPr>
          <p:nvPr>
            <p:ph type="body" sz="quarter" idx="20" hasCustomPrompt="1"/>
          </p:nvPr>
        </p:nvSpPr>
        <p:spPr>
          <a:xfrm>
            <a:off x="4813733" y="2233086"/>
            <a:ext cx="3780956" cy="3766995"/>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9359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546017" y="1455430"/>
            <a:ext cx="2477124" cy="737544"/>
          </a:xfrm>
          <a:prstGeom prst="rect">
            <a:avLst/>
          </a:prstGeom>
        </p:spPr>
        <p:txBody>
          <a:bodyPr anchor="b" anchorCtr="0">
            <a:noAutofit/>
          </a:bodyPr>
          <a:lstStyle>
            <a:lvl1pPr marL="0" indent="0">
              <a:buFontTx/>
              <a:buNone/>
              <a:defRPr sz="1500" b="1" i="0" baseline="0"/>
            </a:lvl1pPr>
          </a:lstStyle>
          <a:p>
            <a:pPr lvl="0"/>
            <a:r>
              <a:rPr lang="en-US"/>
              <a:t>Click to edit heading </a:t>
            </a:r>
          </a:p>
        </p:txBody>
      </p:sp>
      <p:sp>
        <p:nvSpPr>
          <p:cNvPr id="18" name="Text Placeholder 12"/>
          <p:cNvSpPr>
            <a:spLocks noGrp="1"/>
          </p:cNvSpPr>
          <p:nvPr>
            <p:ph type="body" sz="quarter" idx="17" hasCustomPrompt="1"/>
          </p:nvPr>
        </p:nvSpPr>
        <p:spPr>
          <a:xfrm>
            <a:off x="547185" y="2247355"/>
            <a:ext cx="2474637" cy="3752727"/>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8" hasCustomPrompt="1"/>
          </p:nvPr>
        </p:nvSpPr>
        <p:spPr>
          <a:xfrm>
            <a:off x="3349833" y="1455430"/>
            <a:ext cx="2477124" cy="737544"/>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3" name="Text Placeholder 12"/>
          <p:cNvSpPr>
            <a:spLocks noGrp="1"/>
          </p:cNvSpPr>
          <p:nvPr>
            <p:ph type="body" sz="quarter" idx="19" hasCustomPrompt="1"/>
          </p:nvPr>
        </p:nvSpPr>
        <p:spPr>
          <a:xfrm>
            <a:off x="3351001" y="2247355"/>
            <a:ext cx="2474637" cy="3752727"/>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5" name="Text Placeholder 5"/>
          <p:cNvSpPr>
            <a:spLocks noGrp="1"/>
          </p:cNvSpPr>
          <p:nvPr>
            <p:ph type="body" sz="quarter" idx="20" hasCustomPrompt="1"/>
          </p:nvPr>
        </p:nvSpPr>
        <p:spPr>
          <a:xfrm>
            <a:off x="6122454" y="1455430"/>
            <a:ext cx="2477124" cy="737544"/>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9" name="Text Placeholder 12"/>
          <p:cNvSpPr>
            <a:spLocks noGrp="1"/>
          </p:cNvSpPr>
          <p:nvPr>
            <p:ph type="body" sz="quarter" idx="21" hasCustomPrompt="1"/>
          </p:nvPr>
        </p:nvSpPr>
        <p:spPr>
          <a:xfrm>
            <a:off x="6123622" y="2247355"/>
            <a:ext cx="2474637" cy="3752727"/>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690638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0" name="Text Placeholder 12"/>
          <p:cNvSpPr>
            <a:spLocks noGrp="1"/>
          </p:cNvSpPr>
          <p:nvPr>
            <p:ph type="body" sz="quarter" idx="20" hasCustomPrompt="1"/>
          </p:nvPr>
        </p:nvSpPr>
        <p:spPr>
          <a:xfrm>
            <a:off x="4813733"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8" name="Picture Placeholder 4"/>
          <p:cNvSpPr>
            <a:spLocks noGrp="1"/>
          </p:cNvSpPr>
          <p:nvPr>
            <p:ph type="pic" sz="quarter" idx="14" hasCustomPrompt="1"/>
          </p:nvPr>
        </p:nvSpPr>
        <p:spPr>
          <a:xfrm>
            <a:off x="549371" y="1555311"/>
            <a:ext cx="3786598" cy="4298259"/>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4148670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10" name="Picture Placeholder 4"/>
          <p:cNvSpPr>
            <a:spLocks noGrp="1"/>
          </p:cNvSpPr>
          <p:nvPr>
            <p:ph type="pic" sz="quarter" idx="14" hasCustomPrompt="1"/>
          </p:nvPr>
        </p:nvSpPr>
        <p:spPr>
          <a:xfrm>
            <a:off x="549371" y="1555312"/>
            <a:ext cx="3786598" cy="3160566"/>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Text Placeholder 12"/>
          <p:cNvSpPr>
            <a:spLocks noGrp="1"/>
          </p:cNvSpPr>
          <p:nvPr>
            <p:ph type="body" sz="quarter" idx="20" hasCustomPrompt="1"/>
          </p:nvPr>
        </p:nvSpPr>
        <p:spPr>
          <a:xfrm>
            <a:off x="4813733"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a:off x="549275" y="4714933"/>
            <a:ext cx="3785269" cy="114198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1100" b="0" i="1">
                <a:solidFill>
                  <a:schemeClr val="bg1"/>
                </a:solidFill>
              </a:rPr>
              <a:t>Caption or</a:t>
            </a:r>
            <a:r>
              <a:rPr lang="en-US" sz="1100" b="0" i="1" baseline="0">
                <a:solidFill>
                  <a:schemeClr val="bg1"/>
                </a:solidFill>
              </a:rPr>
              <a:t> credit for a photo could be put in this space. </a:t>
            </a:r>
            <a:r>
              <a:rPr lang="en-US" sz="1100" b="0" i="1">
                <a:solidFill>
                  <a:schemeClr val="bg1"/>
                </a:solidFill>
              </a:rPr>
              <a:t>You may adjust the height of this box</a:t>
            </a:r>
            <a:r>
              <a:rPr lang="en-US" sz="1100" b="0" i="1" baseline="0">
                <a:solidFill>
                  <a:schemeClr val="bg1"/>
                </a:solidFill>
              </a:rPr>
              <a:t> to accommodate more or less text. Suggested number of lines of text is no less than two and no more than five.</a:t>
            </a: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algn="l">
              <a:lnSpc>
                <a:spcPct val="110000"/>
              </a:lnSpc>
            </a:pPr>
            <a:endParaRPr lang="en-US" sz="1100" b="0" i="1">
              <a:solidFill>
                <a:schemeClr val="bg1"/>
              </a:solidFill>
            </a:endParaRPr>
          </a:p>
        </p:txBody>
      </p:sp>
    </p:spTree>
    <p:extLst>
      <p:ext uri="{BB962C8B-B14F-4D97-AF65-F5344CB8AC3E}">
        <p14:creationId xmlns:p14="http://schemas.microsoft.com/office/powerpoint/2010/main" val="888305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4" name="Text Placeholder 12"/>
          <p:cNvSpPr>
            <a:spLocks noGrp="1"/>
          </p:cNvSpPr>
          <p:nvPr>
            <p:ph type="body" sz="quarter" idx="20" hasCustomPrompt="1"/>
          </p:nvPr>
        </p:nvSpPr>
        <p:spPr>
          <a:xfrm>
            <a:off x="548587"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7" name="Picture Placeholder 4"/>
          <p:cNvSpPr>
            <a:spLocks noGrp="1"/>
          </p:cNvSpPr>
          <p:nvPr>
            <p:ph type="pic" sz="quarter" idx="21" hasCustomPrompt="1"/>
          </p:nvPr>
        </p:nvSpPr>
        <p:spPr>
          <a:xfrm>
            <a:off x="4818525" y="1555311"/>
            <a:ext cx="3786598" cy="4298259"/>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1165652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Text Placeholder 12"/>
          <p:cNvSpPr>
            <a:spLocks noGrp="1"/>
          </p:cNvSpPr>
          <p:nvPr>
            <p:ph type="body" sz="quarter" idx="20" hasCustomPrompt="1"/>
          </p:nvPr>
        </p:nvSpPr>
        <p:spPr>
          <a:xfrm>
            <a:off x="548587"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0" name="Picture Placeholder 4"/>
          <p:cNvSpPr>
            <a:spLocks noGrp="1"/>
          </p:cNvSpPr>
          <p:nvPr>
            <p:ph type="pic" sz="quarter" idx="21" hasCustomPrompt="1"/>
          </p:nvPr>
        </p:nvSpPr>
        <p:spPr>
          <a:xfrm>
            <a:off x="4818525" y="1555312"/>
            <a:ext cx="3786598" cy="3160566"/>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3" name="Rectangle 12"/>
          <p:cNvSpPr/>
          <p:nvPr userDrawn="1"/>
        </p:nvSpPr>
        <p:spPr>
          <a:xfrm>
            <a:off x="4818429" y="4714933"/>
            <a:ext cx="3785269" cy="114198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1100" b="0" i="1">
                <a:solidFill>
                  <a:schemeClr val="bg1"/>
                </a:solidFill>
              </a:rPr>
              <a:t>Caption or</a:t>
            </a:r>
            <a:r>
              <a:rPr lang="en-US" sz="1100" b="0" i="1" baseline="0">
                <a:solidFill>
                  <a:schemeClr val="bg1"/>
                </a:solidFill>
              </a:rPr>
              <a:t> credit for a photo could be put in this space. </a:t>
            </a:r>
            <a:r>
              <a:rPr lang="en-US" sz="1100" b="0" i="1">
                <a:solidFill>
                  <a:schemeClr val="bg1"/>
                </a:solidFill>
              </a:rPr>
              <a:t>You may adjust the height of this box</a:t>
            </a:r>
            <a:r>
              <a:rPr lang="en-US" sz="1100" b="0" i="1" baseline="0">
                <a:solidFill>
                  <a:schemeClr val="bg1"/>
                </a:solidFill>
              </a:rPr>
              <a:t> to accommodate more or less text. Suggested number of lines of text is no less than two and no more than five.</a:t>
            </a: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algn="l">
              <a:lnSpc>
                <a:spcPct val="110000"/>
              </a:lnSpc>
            </a:pPr>
            <a:endParaRPr lang="en-US" sz="1100" b="0" i="1">
              <a:solidFill>
                <a:schemeClr val="bg1"/>
              </a:solidFill>
            </a:endParaRPr>
          </a:p>
        </p:txBody>
      </p:sp>
    </p:spTree>
    <p:extLst>
      <p:ext uri="{BB962C8B-B14F-4D97-AF65-F5344CB8AC3E}">
        <p14:creationId xmlns:p14="http://schemas.microsoft.com/office/powerpoint/2010/main" val="3469963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Picture Placeholder 4"/>
          <p:cNvSpPr>
            <a:spLocks noGrp="1"/>
          </p:cNvSpPr>
          <p:nvPr>
            <p:ph type="pic" sz="quarter" idx="14" hasCustomPrompt="1"/>
          </p:nvPr>
        </p:nvSpPr>
        <p:spPr>
          <a:xfrm>
            <a:off x="541214" y="2436481"/>
            <a:ext cx="3787256" cy="3421440"/>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15" hasCustomPrompt="1"/>
          </p:nvPr>
        </p:nvSpPr>
        <p:spPr>
          <a:xfrm>
            <a:off x="546018" y="1455430"/>
            <a:ext cx="3784756" cy="834170"/>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2" name="Text Placeholder 5"/>
          <p:cNvSpPr>
            <a:spLocks noGrp="1"/>
          </p:cNvSpPr>
          <p:nvPr>
            <p:ph type="body" sz="quarter" idx="19" hasCustomPrompt="1"/>
          </p:nvPr>
        </p:nvSpPr>
        <p:spPr>
          <a:xfrm>
            <a:off x="4812564" y="1455430"/>
            <a:ext cx="3784756" cy="834170"/>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Picture Placeholder 4"/>
          <p:cNvSpPr>
            <a:spLocks noGrp="1"/>
          </p:cNvSpPr>
          <p:nvPr>
            <p:ph type="pic" sz="quarter" idx="20" hasCustomPrompt="1"/>
          </p:nvPr>
        </p:nvSpPr>
        <p:spPr>
          <a:xfrm>
            <a:off x="4809206" y="2436481"/>
            <a:ext cx="3787256" cy="3421440"/>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3325303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cxnSp>
        <p:nvCxnSpPr>
          <p:cNvPr id="5" name="Straight Connector 4"/>
          <p:cNvCxnSpPr/>
          <p:nvPr userDrawn="1"/>
        </p:nvCxnSpPr>
        <p:spPr>
          <a:xfrm>
            <a:off x="4572000" y="1578111"/>
            <a:ext cx="2312" cy="427815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604154" y="3723355"/>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6053" y="1590675"/>
            <a:ext cx="3822700" cy="1971675"/>
          </a:xfrm>
          <a:prstGeom prst="rect">
            <a:avLst/>
          </a:prstGeom>
        </p:spPr>
        <p:txBody>
          <a:bodyPr>
            <a:noAutofit/>
          </a:bodyPr>
          <a:lstStyle>
            <a:lvl1pPr>
              <a:lnSpc>
                <a:spcPct val="100000"/>
              </a:lnSpc>
              <a:defRPr sz="1500"/>
            </a:lvl1pPr>
            <a:lvl2pPr>
              <a:lnSpc>
                <a:spcPct val="100000"/>
              </a:lnSpc>
              <a:defRPr sz="1500"/>
            </a:lvl2pPr>
            <a:lvl3pPr>
              <a:lnSpc>
                <a:spcPct val="100000"/>
              </a:lnSpc>
              <a:defRPr sz="1500"/>
            </a:lvl3pPr>
            <a:lvl4pPr>
              <a:lnSpc>
                <a:spcPct val="100000"/>
              </a:lnSpc>
              <a:defRPr sz="1500"/>
            </a:lvl4pPr>
            <a:lvl5pPr>
              <a:lnSpc>
                <a:spcPct val="10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46870" y="1590675"/>
            <a:ext cx="3822700" cy="1971675"/>
          </a:xfrm>
          <a:prstGeom prst="rect">
            <a:avLst/>
          </a:prstGeom>
        </p:spPr>
        <p:txBody>
          <a:bodyPr>
            <a:noAutofit/>
          </a:bodyPr>
          <a:lstStyle>
            <a:lvl1pPr>
              <a:lnSpc>
                <a:spcPct val="100000"/>
              </a:lnSpc>
              <a:defRPr sz="1500"/>
            </a:lvl1pPr>
            <a:lvl2pPr>
              <a:lnSpc>
                <a:spcPct val="100000"/>
              </a:lnSpc>
              <a:defRPr sz="1500"/>
            </a:lvl2pPr>
            <a:lvl3pPr>
              <a:lnSpc>
                <a:spcPct val="100000"/>
              </a:lnSpc>
              <a:defRPr sz="1500"/>
            </a:lvl3pPr>
            <a:lvl4pPr>
              <a:lnSpc>
                <a:spcPct val="100000"/>
              </a:lnSpc>
              <a:defRPr sz="1500"/>
            </a:lvl4pPr>
            <a:lvl5pPr>
              <a:lnSpc>
                <a:spcPct val="10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6053" y="3881400"/>
            <a:ext cx="3822700" cy="1971675"/>
          </a:xfrm>
          <a:prstGeom prst="rect">
            <a:avLst/>
          </a:prstGeom>
        </p:spPr>
        <p:txBody>
          <a:bodyPr>
            <a:noAutofit/>
          </a:bodyPr>
          <a:lstStyle>
            <a:lvl1pPr>
              <a:lnSpc>
                <a:spcPct val="100000"/>
              </a:lnSpc>
              <a:defRPr sz="1500"/>
            </a:lvl1pPr>
            <a:lvl2pPr>
              <a:lnSpc>
                <a:spcPct val="100000"/>
              </a:lnSpc>
              <a:defRPr sz="1500"/>
            </a:lvl2pPr>
            <a:lvl3pPr>
              <a:lnSpc>
                <a:spcPct val="100000"/>
              </a:lnSpc>
              <a:defRPr sz="1500"/>
            </a:lvl3pPr>
            <a:lvl4pPr>
              <a:lnSpc>
                <a:spcPct val="100000"/>
              </a:lnSpc>
              <a:defRPr sz="1500"/>
            </a:lvl4pPr>
            <a:lvl5pPr>
              <a:lnSpc>
                <a:spcPct val="10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870" y="3881400"/>
            <a:ext cx="3822700" cy="1971675"/>
          </a:xfrm>
          <a:prstGeom prst="rect">
            <a:avLst/>
          </a:prstGeom>
        </p:spPr>
        <p:txBody>
          <a:bodyPr lIns="91440">
            <a:noAutofit/>
          </a:bodyPr>
          <a:lstStyle>
            <a:lvl1pPr>
              <a:lnSpc>
                <a:spcPct val="100000"/>
              </a:lnSpc>
              <a:defRPr sz="1500" kern="1200"/>
            </a:lvl1pPr>
            <a:lvl2pPr>
              <a:lnSpc>
                <a:spcPct val="100000"/>
              </a:lnSpc>
              <a:defRPr sz="1500"/>
            </a:lvl2pPr>
            <a:lvl3pPr>
              <a:lnSpc>
                <a:spcPct val="100000"/>
              </a:lnSpc>
              <a:defRPr sz="1500" kern="1200"/>
            </a:lvl3pPr>
            <a:lvl4pPr>
              <a:lnSpc>
                <a:spcPct val="100000"/>
              </a:lnSpc>
              <a:defRPr sz="1500" kern="1200"/>
            </a:lvl4pPr>
            <a:lvl5pPr>
              <a:lnSpc>
                <a:spcPct val="100000"/>
              </a:lnSpc>
              <a:defRPr sz="15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0886364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cxnSp>
        <p:nvCxnSpPr>
          <p:cNvPr id="5" name="Straight Connector 4"/>
          <p:cNvCxnSpPr/>
          <p:nvPr userDrawn="1"/>
        </p:nvCxnSpPr>
        <p:spPr>
          <a:xfrm>
            <a:off x="4572000" y="1578111"/>
            <a:ext cx="2312" cy="427815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604154" y="3723355"/>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7496" y="1995840"/>
            <a:ext cx="3814641" cy="1566510"/>
          </a:xfrm>
          <a:prstGeom prst="rect">
            <a:avLst/>
          </a:prstGeom>
        </p:spPr>
        <p:txBody>
          <a:bodyPr>
            <a:noAutofit/>
          </a:bodyPr>
          <a:lstStyle>
            <a:lvl1pPr>
              <a:lnSpc>
                <a:spcPct val="100000"/>
              </a:lnSpc>
              <a:defRPr sz="1300"/>
            </a:lvl1pPr>
            <a:lvl2pPr>
              <a:lnSpc>
                <a:spcPct val="100000"/>
              </a:lnSpc>
              <a:defRPr sz="1300"/>
            </a:lvl2pPr>
            <a:lvl3pPr>
              <a:lnSpc>
                <a:spcPct val="100000"/>
              </a:lnSpc>
              <a:defRPr sz="1300"/>
            </a:lvl3pPr>
            <a:lvl4pPr>
              <a:lnSpc>
                <a:spcPct val="100000"/>
              </a:lnSpc>
              <a:defRPr sz="1300"/>
            </a:lvl4pPr>
            <a:lvl5pPr>
              <a:lnSpc>
                <a:spcPct val="100000"/>
              </a:lnSpc>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54928" y="1995840"/>
            <a:ext cx="3814641" cy="1566510"/>
          </a:xfrm>
          <a:prstGeom prst="rect">
            <a:avLst/>
          </a:prstGeom>
        </p:spPr>
        <p:txBody>
          <a:bodyPr>
            <a:noAutofit/>
          </a:bodyPr>
          <a:lstStyle>
            <a:lvl1pPr>
              <a:lnSpc>
                <a:spcPct val="100000"/>
              </a:lnSpc>
              <a:defRPr sz="1300"/>
            </a:lvl1pPr>
            <a:lvl2pPr>
              <a:lnSpc>
                <a:spcPct val="100000"/>
              </a:lnSpc>
              <a:defRPr sz="1300"/>
            </a:lvl2pPr>
            <a:lvl3pPr>
              <a:lnSpc>
                <a:spcPct val="100000"/>
              </a:lnSpc>
              <a:defRPr sz="1300"/>
            </a:lvl3pPr>
            <a:lvl4pPr>
              <a:lnSpc>
                <a:spcPct val="100000"/>
              </a:lnSpc>
              <a:defRPr sz="1300"/>
            </a:lvl4pPr>
            <a:lvl5pPr>
              <a:lnSpc>
                <a:spcPct val="100000"/>
              </a:lnSpc>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7496" y="4286565"/>
            <a:ext cx="3814641" cy="1566510"/>
          </a:xfrm>
          <a:prstGeom prst="rect">
            <a:avLst/>
          </a:prstGeom>
        </p:spPr>
        <p:txBody>
          <a:bodyPr>
            <a:noAutofit/>
          </a:bodyPr>
          <a:lstStyle>
            <a:lvl1pPr>
              <a:lnSpc>
                <a:spcPct val="100000"/>
              </a:lnSpc>
              <a:defRPr sz="1300"/>
            </a:lvl1pPr>
            <a:lvl2pPr>
              <a:lnSpc>
                <a:spcPct val="100000"/>
              </a:lnSpc>
              <a:defRPr sz="1300"/>
            </a:lvl2pPr>
            <a:lvl3pPr>
              <a:lnSpc>
                <a:spcPct val="100000"/>
              </a:lnSpc>
              <a:defRPr sz="1300"/>
            </a:lvl3pPr>
            <a:lvl4pPr>
              <a:lnSpc>
                <a:spcPct val="100000"/>
              </a:lnSpc>
              <a:defRPr sz="1300"/>
            </a:lvl4pPr>
            <a:lvl5pPr>
              <a:lnSpc>
                <a:spcPct val="100000"/>
              </a:lnSpc>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625" y="4286565"/>
            <a:ext cx="3822944" cy="1566510"/>
          </a:xfrm>
          <a:prstGeom prst="rect">
            <a:avLst/>
          </a:prstGeom>
        </p:spPr>
        <p:txBody>
          <a:bodyPr lIns="91440">
            <a:noAutofit/>
          </a:bodyPr>
          <a:lstStyle>
            <a:lvl1pPr>
              <a:lnSpc>
                <a:spcPct val="100000"/>
              </a:lnSpc>
              <a:defRPr sz="1300" kern="1200"/>
            </a:lvl1pPr>
            <a:lvl2pPr>
              <a:lnSpc>
                <a:spcPct val="100000"/>
              </a:lnSpc>
              <a:defRPr sz="1300"/>
            </a:lvl2pPr>
            <a:lvl3pPr>
              <a:lnSpc>
                <a:spcPct val="100000"/>
              </a:lnSpc>
              <a:defRPr sz="1300" kern="1200"/>
            </a:lvl3pPr>
            <a:lvl4pPr>
              <a:lnSpc>
                <a:spcPct val="100000"/>
              </a:lnSpc>
              <a:defRPr sz="1300" kern="1200"/>
            </a:lvl4pPr>
            <a:lvl5pPr>
              <a:lnSpc>
                <a:spcPct val="100000"/>
              </a:lnSpc>
              <a:defRPr sz="13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16" hasCustomPrompt="1"/>
          </p:nvPr>
        </p:nvSpPr>
        <p:spPr>
          <a:xfrm>
            <a:off x="588125" y="1590590"/>
            <a:ext cx="3818102"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1" name="Text Placeholder 5"/>
          <p:cNvSpPr>
            <a:spLocks noGrp="1"/>
          </p:cNvSpPr>
          <p:nvPr>
            <p:ph type="body" sz="quarter" idx="17" hasCustomPrompt="1"/>
          </p:nvPr>
        </p:nvSpPr>
        <p:spPr>
          <a:xfrm>
            <a:off x="4747516" y="1590590"/>
            <a:ext cx="3831666"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2" name="Text Placeholder 5"/>
          <p:cNvSpPr>
            <a:spLocks noGrp="1"/>
          </p:cNvSpPr>
          <p:nvPr>
            <p:ph type="body" sz="quarter" idx="18" hasCustomPrompt="1"/>
          </p:nvPr>
        </p:nvSpPr>
        <p:spPr>
          <a:xfrm>
            <a:off x="588126" y="3878367"/>
            <a:ext cx="3818101"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5" name="Text Placeholder 5"/>
          <p:cNvSpPr>
            <a:spLocks noGrp="1"/>
          </p:cNvSpPr>
          <p:nvPr>
            <p:ph type="body" sz="quarter" idx="19" hasCustomPrompt="1"/>
          </p:nvPr>
        </p:nvSpPr>
        <p:spPr>
          <a:xfrm>
            <a:off x="4747516" y="3878367"/>
            <a:ext cx="3831666" cy="346593"/>
          </a:xfrm>
          <a:prstGeom prst="rect">
            <a:avLst/>
          </a:prstGeom>
        </p:spPr>
        <p:txBody>
          <a:bodyPr>
            <a:normAutofit/>
          </a:bodyPr>
          <a:lstStyle>
            <a:lvl1pPr marL="0" indent="0">
              <a:buFontTx/>
              <a:buNone/>
              <a:defRPr sz="1500" b="1" i="0"/>
            </a:lvl1pPr>
          </a:lstStyle>
          <a:p>
            <a:pPr lvl="0"/>
            <a:r>
              <a:rPr lang="en-US"/>
              <a:t>Click to edit heading</a:t>
            </a:r>
          </a:p>
        </p:txBody>
      </p:sp>
    </p:spTree>
    <p:extLst>
      <p:ext uri="{BB962C8B-B14F-4D97-AF65-F5344CB8AC3E}">
        <p14:creationId xmlns:p14="http://schemas.microsoft.com/office/powerpoint/2010/main" val="2757984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Agenda Slide</a:t>
            </a:r>
          </a:p>
        </p:txBody>
      </p:sp>
      <p:sp>
        <p:nvSpPr>
          <p:cNvPr id="4" name="Text Placeholder 11"/>
          <p:cNvSpPr>
            <a:spLocks noGrp="1"/>
          </p:cNvSpPr>
          <p:nvPr>
            <p:ph type="body" sz="quarter" idx="12" hasCustomPrompt="1"/>
          </p:nvPr>
        </p:nvSpPr>
        <p:spPr>
          <a:xfrm>
            <a:off x="544300" y="1454727"/>
            <a:ext cx="8052162" cy="4541433"/>
          </a:xfrm>
          <a:prstGeom prst="rect">
            <a:avLst/>
          </a:prstGeo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71331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lour Block">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0" name="Text Placeholder 19"/>
          <p:cNvSpPr>
            <a:spLocks noGrp="1"/>
          </p:cNvSpPr>
          <p:nvPr>
            <p:ph type="body" sz="quarter" idx="12" hasCustomPrompt="1"/>
          </p:nvPr>
        </p:nvSpPr>
        <p:spPr>
          <a:xfrm>
            <a:off x="804208" y="4568190"/>
            <a:ext cx="7553222" cy="490681"/>
          </a:xfrm>
          <a:prstGeom prst="rect">
            <a:avLst/>
          </a:prstGeom>
        </p:spPr>
        <p:txBody>
          <a:bodyPr lIns="0" tIns="0" rIns="0" bIns="0" anchor="b" anchorCtr="0"/>
          <a:lstStyle>
            <a:lvl1pPr marL="0" indent="0" algn="l">
              <a:buNone/>
              <a:defRPr sz="1200" b="0" cap="none" spc="0" baseline="0">
                <a:solidFill>
                  <a:srgbClr val="FFFFFF"/>
                </a:solidFill>
                <a:latin typeface="Verdana"/>
                <a:cs typeface="Verdana"/>
              </a:defRPr>
            </a:lvl1pPr>
          </a:lstStyle>
          <a:p>
            <a:pPr lvl="0"/>
            <a:r>
              <a:rPr lang="en-US" dirty="0" smtClean="0"/>
              <a:t>Click to Add Presenter Name, Title, Company</a:t>
            </a:r>
          </a:p>
        </p:txBody>
      </p:sp>
      <p:sp>
        <p:nvSpPr>
          <p:cNvPr id="14" name="Title 2"/>
          <p:cNvSpPr>
            <a:spLocks noGrp="1"/>
          </p:cNvSpPr>
          <p:nvPr>
            <p:ph type="title" hasCustomPrompt="1"/>
          </p:nvPr>
        </p:nvSpPr>
        <p:spPr>
          <a:xfrm>
            <a:off x="804207" y="2883945"/>
            <a:ext cx="7555769" cy="807155"/>
          </a:xfrm>
          <a:prstGeom prst="rect">
            <a:avLst/>
          </a:prstGeom>
        </p:spPr>
        <p:txBody>
          <a:bodyPr lIns="0" tIns="0" rIns="0" bIns="0" anchor="t" anchorCtr="0"/>
          <a:lstStyle>
            <a:lvl1pPr algn="l">
              <a:lnSpc>
                <a:spcPts val="3000"/>
              </a:lnSpc>
              <a:defRPr sz="2400" b="0" i="0" cap="none" spc="90" baseline="0">
                <a:solidFill>
                  <a:srgbClr val="FFFFFF"/>
                </a:solidFill>
                <a:latin typeface="Verdana"/>
                <a:cs typeface="Verdana"/>
              </a:defRPr>
            </a:lvl1pPr>
          </a:lstStyle>
          <a:p>
            <a:r>
              <a:rPr lang="en-US" dirty="0" smtClean="0"/>
              <a:t>Title of Presentation</a:t>
            </a:r>
            <a:br>
              <a:rPr lang="en-US" dirty="0" smtClean="0"/>
            </a:br>
            <a:r>
              <a:rPr lang="en-US" dirty="0" smtClean="0"/>
              <a:t>Second Line Title</a:t>
            </a:r>
            <a:endParaRPr lang="en-US" dirty="0"/>
          </a:p>
        </p:txBody>
      </p:sp>
      <p:sp>
        <p:nvSpPr>
          <p:cNvPr id="16" name="Text Placeholder 19"/>
          <p:cNvSpPr>
            <a:spLocks noGrp="1"/>
          </p:cNvSpPr>
          <p:nvPr>
            <p:ph type="body" sz="quarter" idx="11" hasCustomPrompt="1"/>
          </p:nvPr>
        </p:nvSpPr>
        <p:spPr>
          <a:xfrm>
            <a:off x="804208" y="3784421"/>
            <a:ext cx="7556282" cy="464002"/>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smtClean="0"/>
              <a:t>Click to Add Subtitle</a:t>
            </a:r>
          </a:p>
        </p:txBody>
      </p:sp>
      <p:cxnSp>
        <p:nvCxnSpPr>
          <p:cNvPr id="17" name="Straight Connector 16"/>
          <p:cNvCxnSpPr/>
          <p:nvPr userDrawn="1"/>
        </p:nvCxnSpPr>
        <p:spPr>
          <a:xfrm>
            <a:off x="793404" y="4438486"/>
            <a:ext cx="7557948"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9"/>
          <p:cNvSpPr>
            <a:spLocks noGrp="1"/>
          </p:cNvSpPr>
          <p:nvPr>
            <p:ph type="body" sz="quarter" idx="14" hasCustomPrompt="1"/>
          </p:nvPr>
        </p:nvSpPr>
        <p:spPr>
          <a:xfrm>
            <a:off x="804208" y="5091663"/>
            <a:ext cx="7553222" cy="205052"/>
          </a:xfrm>
          <a:prstGeom prst="rect">
            <a:avLst/>
          </a:prstGeom>
        </p:spPr>
        <p:txBody>
          <a:bodyPr lIns="0" tIns="0" rIns="0" bIns="0"/>
          <a:lstStyle>
            <a:lvl1pPr marL="0" indent="0" algn="l">
              <a:buNone/>
              <a:defRPr sz="1200" b="0" cap="none" spc="0" baseline="0">
                <a:solidFill>
                  <a:srgbClr val="FFFFFF"/>
                </a:solidFill>
                <a:latin typeface="Verdana"/>
                <a:cs typeface="Verdana"/>
              </a:defRPr>
            </a:lvl1pPr>
          </a:lstStyle>
          <a:p>
            <a:pPr lvl="0"/>
            <a:r>
              <a:rPr lang="en-US" dirty="0" smtClean="0"/>
              <a:t>Click to Add Date</a:t>
            </a:r>
          </a:p>
        </p:txBody>
      </p:sp>
    </p:spTree>
    <p:extLst>
      <p:ext uri="{BB962C8B-B14F-4D97-AF65-F5344CB8AC3E}">
        <p14:creationId xmlns:p14="http://schemas.microsoft.com/office/powerpoint/2010/main" val="421786012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553152" y="185264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13" name="Text Placeholder 11"/>
          <p:cNvSpPr>
            <a:spLocks noGrp="1"/>
          </p:cNvSpPr>
          <p:nvPr>
            <p:ph type="body" sz="quarter" idx="15" hasCustomPrompt="1"/>
          </p:nvPr>
        </p:nvSpPr>
        <p:spPr>
          <a:xfrm>
            <a:off x="3830320" y="3258869"/>
            <a:ext cx="4775518" cy="1010961"/>
          </a:xfrm>
          <a:prstGeom prst="rect">
            <a:avLst/>
          </a:prstGeom>
        </p:spPr>
        <p:txBody>
          <a:bodyPr>
            <a:noAutofit/>
          </a:bodyPr>
          <a:lstStyle>
            <a:lvl1pPr>
              <a:defRPr sz="1400"/>
            </a:lvl1pPr>
          </a:lstStyle>
          <a:p>
            <a:pPr lvl="0"/>
            <a:r>
              <a:rPr lang="en-US" dirty="0" smtClean="0"/>
              <a:t>Add text here</a:t>
            </a:r>
          </a:p>
          <a:p>
            <a:pPr lvl="0"/>
            <a:endParaRPr lang="en-US"/>
          </a:p>
        </p:txBody>
      </p:sp>
      <p:sp>
        <p:nvSpPr>
          <p:cNvPr id="14" name="Text Placeholder 11"/>
          <p:cNvSpPr>
            <a:spLocks noGrp="1"/>
          </p:cNvSpPr>
          <p:nvPr>
            <p:ph type="body" sz="quarter" idx="16" hasCustomPrompt="1"/>
          </p:nvPr>
        </p:nvSpPr>
        <p:spPr>
          <a:xfrm>
            <a:off x="3830320" y="4660949"/>
            <a:ext cx="4775518" cy="1010961"/>
          </a:xfrm>
          <a:prstGeom prst="rect">
            <a:avLst/>
          </a:prstGeom>
        </p:spPr>
        <p:txBody>
          <a:bodyPr>
            <a:noAutofit/>
          </a:bodyPr>
          <a:lstStyle>
            <a:lvl1pPr>
              <a:defRPr sz="1400"/>
            </a:lvl1pPr>
          </a:lstStyle>
          <a:p>
            <a:pPr lvl="0"/>
            <a:r>
              <a:rPr lang="en-US" dirty="0" smtClean="0"/>
              <a:t>Add text here</a:t>
            </a:r>
          </a:p>
          <a:p>
            <a:pPr lvl="0"/>
            <a:endParaRPr lang="en-US"/>
          </a:p>
        </p:txBody>
      </p:sp>
      <p:sp>
        <p:nvSpPr>
          <p:cNvPr id="17" name="Text Placeholder 15"/>
          <p:cNvSpPr>
            <a:spLocks noGrp="1"/>
          </p:cNvSpPr>
          <p:nvPr>
            <p:ph type="body" sz="quarter" idx="18" hasCustomPrompt="1"/>
          </p:nvPr>
        </p:nvSpPr>
        <p:spPr>
          <a:xfrm>
            <a:off x="553152" y="334264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8" name="Text Placeholder 15"/>
          <p:cNvSpPr>
            <a:spLocks noGrp="1"/>
          </p:cNvSpPr>
          <p:nvPr>
            <p:ph type="body" sz="quarter" idx="19" hasCustomPrompt="1"/>
          </p:nvPr>
        </p:nvSpPr>
        <p:spPr>
          <a:xfrm>
            <a:off x="553152" y="474472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746869"/>
            <a:ext cx="4775518" cy="1010961"/>
          </a:xfrm>
          <a:prstGeom prst="rect">
            <a:avLst/>
          </a:prstGeom>
        </p:spPr>
        <p:txBody>
          <a:bodyPr>
            <a:noAutofit/>
          </a:bodyPr>
          <a:lstStyle>
            <a:lvl1pPr>
              <a:defRPr sz="1400"/>
            </a:lvl1pPr>
          </a:lstStyle>
          <a:p>
            <a:pPr lvl="0"/>
            <a:r>
              <a:rPr lang="en-US" dirty="0" smtClean="0"/>
              <a:t>Add text here</a:t>
            </a:r>
          </a:p>
          <a:p>
            <a:pPr lvl="0"/>
            <a:endParaRPr lang="en-US"/>
          </a:p>
        </p:txBody>
      </p:sp>
    </p:spTree>
    <p:extLst>
      <p:ext uri="{BB962C8B-B14F-4D97-AF65-F5344CB8AC3E}">
        <p14:creationId xmlns:p14="http://schemas.microsoft.com/office/powerpoint/2010/main" val="40004454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544513" y="1567520"/>
            <a:ext cx="3827156"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19" name="Text Placeholder 12"/>
          <p:cNvSpPr>
            <a:spLocks noGrp="1"/>
          </p:cNvSpPr>
          <p:nvPr>
            <p:ph type="body" sz="quarter" idx="11" hasCustomPrompt="1"/>
          </p:nvPr>
        </p:nvSpPr>
        <p:spPr>
          <a:xfrm>
            <a:off x="541306" y="2471040"/>
            <a:ext cx="3839002" cy="1918080"/>
          </a:xfrm>
          <a:prstGeom prst="rect">
            <a:avLst/>
          </a:prstGeom>
        </p:spPr>
        <p:txBody>
          <a:bodyPr>
            <a:noAutofit/>
          </a:bodyPr>
          <a:lstStyle>
            <a:lvl1pPr>
              <a:defRPr sz="1500"/>
            </a:lvl1pPr>
            <a:lvl2pPr>
              <a:lnSpc>
                <a:spcPts val="1800"/>
              </a:lnSpc>
              <a:defRPr sz="1500"/>
            </a:lvl2pPr>
            <a:lvl3pPr>
              <a:lnSpc>
                <a:spcPts val="1800"/>
              </a:lnSpc>
              <a:defRPr sz="1500"/>
            </a:lvl3pPr>
            <a:lvl4pPr>
              <a:lnSpc>
                <a:spcPts val="1800"/>
              </a:lnSpc>
              <a:defRPr sz="1500"/>
            </a:lvl4pPr>
            <a:lvl5pPr>
              <a:lnSpc>
                <a:spcPts val="18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9" name="Text Placeholder 5"/>
          <p:cNvSpPr>
            <a:spLocks noGrp="1"/>
          </p:cNvSpPr>
          <p:nvPr>
            <p:ph type="body" sz="quarter" idx="22" hasCustomPrompt="1"/>
          </p:nvPr>
        </p:nvSpPr>
        <p:spPr>
          <a:xfrm>
            <a:off x="544299" y="4523228"/>
            <a:ext cx="8060802" cy="1455652"/>
          </a:xfrm>
          <a:prstGeom prst="rect">
            <a:avLst/>
          </a:prstGeom>
        </p:spPr>
        <p:txBody>
          <a:bodyPr>
            <a:normAutofit/>
          </a:bodyPr>
          <a:lstStyle>
            <a:lvl1pPr marL="0" indent="0">
              <a:buFontTx/>
              <a:buNone/>
              <a:defRPr sz="2000" b="1" i="0" baseline="0">
                <a:solidFill>
                  <a:schemeClr val="accent1"/>
                </a:solidFill>
              </a:defRPr>
            </a:lvl1pPr>
          </a:lstStyle>
          <a:p>
            <a:pPr lvl="0"/>
            <a:r>
              <a:rPr lang="en-US"/>
              <a:t>Click to edit text. Conclusion or summary based on the two boxes above may go here. The text in the box may be up to four lines in this space.</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15"/>
          <p:cNvSpPr>
            <a:spLocks noGrp="1"/>
          </p:cNvSpPr>
          <p:nvPr>
            <p:ph type="body" sz="quarter" idx="24" hasCustomPrompt="1"/>
          </p:nvPr>
        </p:nvSpPr>
        <p:spPr>
          <a:xfrm>
            <a:off x="4769306" y="1567520"/>
            <a:ext cx="3827156"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4" name="Text Placeholder 12"/>
          <p:cNvSpPr>
            <a:spLocks noGrp="1"/>
          </p:cNvSpPr>
          <p:nvPr>
            <p:ph type="body" sz="quarter" idx="25" hasCustomPrompt="1"/>
          </p:nvPr>
        </p:nvSpPr>
        <p:spPr>
          <a:xfrm>
            <a:off x="4766099" y="2471040"/>
            <a:ext cx="3839002" cy="1918080"/>
          </a:xfrm>
          <a:prstGeom prst="rect">
            <a:avLst/>
          </a:prstGeom>
        </p:spPr>
        <p:txBody>
          <a:bodyPr>
            <a:noAutofit/>
          </a:bodyPr>
          <a:lstStyle>
            <a:lvl1pPr>
              <a:defRPr sz="1500"/>
            </a:lvl1pPr>
            <a:lvl2pPr>
              <a:lnSpc>
                <a:spcPts val="1800"/>
              </a:lnSpc>
              <a:defRPr sz="1500"/>
            </a:lvl2pPr>
            <a:lvl3pPr>
              <a:lnSpc>
                <a:spcPts val="1800"/>
              </a:lnSpc>
              <a:defRPr sz="1500"/>
            </a:lvl3pPr>
            <a:lvl4pPr>
              <a:lnSpc>
                <a:spcPts val="1800"/>
              </a:lnSpc>
              <a:defRPr sz="1500"/>
            </a:lvl4pPr>
            <a:lvl5pPr>
              <a:lnSpc>
                <a:spcPts val="18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7410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26" name="Text Placeholder 12"/>
          <p:cNvSpPr>
            <a:spLocks noGrp="1"/>
          </p:cNvSpPr>
          <p:nvPr>
            <p:ph type="body" sz="quarter" idx="21" hasCustomPrompt="1"/>
          </p:nvPr>
        </p:nvSpPr>
        <p:spPr>
          <a:xfrm>
            <a:off x="6756214" y="2471040"/>
            <a:ext cx="1841536" cy="3490559"/>
          </a:xfrm>
          <a:prstGeom prst="rect">
            <a:avLst/>
          </a:prstGeom>
        </p:spPr>
        <p:txBody>
          <a:bodyPr>
            <a:noAutofit/>
          </a:bodyPr>
          <a:lstStyle>
            <a:lvl1pPr marL="0" indent="-137160">
              <a:lnSpc>
                <a:spcPct val="100000"/>
              </a:lnSpc>
              <a:buClr>
                <a:schemeClr val="accent4"/>
              </a:buClr>
              <a:defRPr sz="1100"/>
            </a:lvl1pPr>
            <a:lvl2pPr marL="270000" indent="-136800">
              <a:lnSpc>
                <a:spcPct val="100000"/>
              </a:lnSpc>
              <a:buClr>
                <a:schemeClr val="accent4"/>
              </a:buClr>
              <a:defRPr sz="1100"/>
            </a:lvl2pPr>
            <a:lvl3pPr marL="360000" indent="-136800" algn="l">
              <a:lnSpc>
                <a:spcPct val="100000"/>
              </a:lnSpc>
              <a:buClr>
                <a:schemeClr val="accent4"/>
              </a:buClr>
              <a:defRPr sz="1100"/>
            </a:lvl3pPr>
            <a:lvl4pPr marL="511200" indent="-136800">
              <a:lnSpc>
                <a:spcPct val="100000"/>
              </a:lnSpc>
              <a:buClr>
                <a:schemeClr val="accent4"/>
              </a:buClr>
              <a:defRPr sz="1100"/>
            </a:lvl4pPr>
            <a:lvl5pPr marL="655200" indent="-136800">
              <a:lnSpc>
                <a:spcPct val="100000"/>
              </a:lnSpc>
              <a:buClr>
                <a:schemeClr val="accent4"/>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544513" y="1567520"/>
            <a:ext cx="1840033" cy="802640"/>
          </a:xfrm>
          <a:prstGeom prst="rect">
            <a:avLst/>
          </a:prstGeom>
          <a:solidFill>
            <a:schemeClr val="accent3"/>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685576" y="2471040"/>
            <a:ext cx="1841536" cy="3490559"/>
          </a:xfrm>
          <a:prstGeom prst="rect">
            <a:avLst/>
          </a:prstGeom>
        </p:spPr>
        <p:txBody>
          <a:bodyPr>
            <a:noAutofit/>
          </a:bodyPr>
          <a:lstStyle>
            <a:lvl1pPr marL="0" indent="-137160">
              <a:lnSpc>
                <a:spcPct val="100000"/>
              </a:lnSpc>
              <a:buClr>
                <a:schemeClr val="accent2"/>
              </a:buClr>
              <a:defRPr sz="1100"/>
            </a:lvl1pPr>
            <a:lvl2pPr marL="270000" indent="-136800">
              <a:lnSpc>
                <a:spcPct val="100000"/>
              </a:lnSpc>
              <a:buClr>
                <a:schemeClr val="accent2"/>
              </a:buClr>
              <a:defRPr sz="1100"/>
            </a:lvl2pPr>
            <a:lvl3pPr marL="360000" indent="-136800" algn="l">
              <a:lnSpc>
                <a:spcPct val="100000"/>
              </a:lnSpc>
              <a:buClr>
                <a:schemeClr val="accent2"/>
              </a:buClr>
              <a:defRPr sz="1100"/>
            </a:lvl3pPr>
            <a:lvl4pPr marL="511200" indent="-136800">
              <a:lnSpc>
                <a:spcPct val="100000"/>
              </a:lnSpc>
              <a:buClr>
                <a:schemeClr val="accent2"/>
              </a:buClr>
              <a:defRPr sz="1100"/>
            </a:lvl4pPr>
            <a:lvl5pPr marL="655200" indent="-136800">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4" name="Text Placeholder 12"/>
          <p:cNvSpPr>
            <a:spLocks noGrp="1"/>
          </p:cNvSpPr>
          <p:nvPr>
            <p:ph type="body" sz="quarter" idx="29" hasCustomPrompt="1"/>
          </p:nvPr>
        </p:nvSpPr>
        <p:spPr>
          <a:xfrm>
            <a:off x="2614937" y="2471040"/>
            <a:ext cx="1841536" cy="3490559"/>
          </a:xfrm>
          <a:prstGeom prst="rect">
            <a:avLst/>
          </a:prstGeom>
        </p:spPr>
        <p:txBody>
          <a:bodyPr>
            <a:noAutofit/>
          </a:bodyPr>
          <a:lstStyle>
            <a:lvl1pPr marL="0" indent="-137160">
              <a:lnSpc>
                <a:spcPct val="100000"/>
              </a:lnSpc>
              <a:buClr>
                <a:schemeClr val="accent5"/>
              </a:buClr>
              <a:defRPr sz="1100"/>
            </a:lvl1pPr>
            <a:lvl2pPr marL="270000" indent="-136800">
              <a:lnSpc>
                <a:spcPct val="100000"/>
              </a:lnSpc>
              <a:buClr>
                <a:schemeClr val="accent5"/>
              </a:buClr>
              <a:defRPr sz="1100"/>
            </a:lvl2pPr>
            <a:lvl3pPr marL="360000" indent="-136800" algn="l">
              <a:lnSpc>
                <a:spcPct val="100000"/>
              </a:lnSpc>
              <a:buClr>
                <a:schemeClr val="accent5"/>
              </a:buClr>
              <a:defRPr sz="1100"/>
            </a:lvl3pPr>
            <a:lvl4pPr marL="511200" indent="-136800">
              <a:lnSpc>
                <a:spcPct val="100000"/>
              </a:lnSpc>
              <a:buClr>
                <a:schemeClr val="accent5"/>
              </a:buClr>
              <a:defRPr sz="1100"/>
            </a:lvl4pPr>
            <a:lvl5pPr marL="655200" indent="-136800">
              <a:lnSpc>
                <a:spcPct val="100000"/>
              </a:lnSpc>
              <a:buClr>
                <a:schemeClr val="accent5"/>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5" name="Text Placeholder 12"/>
          <p:cNvSpPr>
            <a:spLocks noGrp="1"/>
          </p:cNvSpPr>
          <p:nvPr>
            <p:ph type="body" sz="quarter" idx="30" hasCustomPrompt="1"/>
          </p:nvPr>
        </p:nvSpPr>
        <p:spPr>
          <a:xfrm>
            <a:off x="544298" y="2471040"/>
            <a:ext cx="1841536" cy="3490559"/>
          </a:xfrm>
          <a:prstGeom prst="rect">
            <a:avLst/>
          </a:prstGeom>
        </p:spPr>
        <p:txBody>
          <a:bodyPr>
            <a:noAutofit/>
          </a:bodyPr>
          <a:lstStyle>
            <a:lvl1pPr marL="0" indent="-137160">
              <a:lnSpc>
                <a:spcPct val="100000"/>
              </a:lnSpc>
              <a:buClr>
                <a:schemeClr val="accent3"/>
              </a:buClr>
              <a:defRPr sz="1100"/>
            </a:lvl1pPr>
            <a:lvl2pPr marL="270000" indent="-136800">
              <a:lnSpc>
                <a:spcPct val="100000"/>
              </a:lnSpc>
              <a:buClr>
                <a:schemeClr val="accent3"/>
              </a:buClr>
              <a:defRPr sz="1100"/>
            </a:lvl2pPr>
            <a:lvl3pPr marL="360000" indent="-136800" algn="l">
              <a:lnSpc>
                <a:spcPct val="100000"/>
              </a:lnSpc>
              <a:buClr>
                <a:schemeClr val="accent3"/>
              </a:buClr>
              <a:defRPr sz="1100"/>
            </a:lvl3pPr>
            <a:lvl4pPr marL="511200" indent="-136800">
              <a:lnSpc>
                <a:spcPct val="100000"/>
              </a:lnSpc>
              <a:buClr>
                <a:schemeClr val="accent3"/>
              </a:buClr>
              <a:defRPr sz="1100"/>
            </a:lvl4pPr>
            <a:lvl5pPr marL="655200" indent="-136800">
              <a:lnSpc>
                <a:spcPct val="100000"/>
              </a:lnSpc>
              <a:buClr>
                <a:schemeClr val="accent3"/>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6" name="Text Placeholder 15"/>
          <p:cNvSpPr>
            <a:spLocks noGrp="1"/>
          </p:cNvSpPr>
          <p:nvPr>
            <p:ph type="body" sz="quarter" idx="31" hasCustomPrompt="1"/>
          </p:nvPr>
        </p:nvSpPr>
        <p:spPr>
          <a:xfrm>
            <a:off x="2618031" y="1567520"/>
            <a:ext cx="1840033" cy="802640"/>
          </a:xfrm>
          <a:prstGeom prst="rect">
            <a:avLst/>
          </a:prstGeom>
          <a:solidFill>
            <a:schemeClr val="accent5"/>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682909" y="1567520"/>
            <a:ext cx="1840033" cy="802640"/>
          </a:xfrm>
          <a:prstGeom prst="rect">
            <a:avLst/>
          </a:prstGeom>
          <a:solidFill>
            <a:schemeClr val="accent2"/>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65067" y="1567520"/>
            <a:ext cx="1840033" cy="802640"/>
          </a:xfrm>
          <a:prstGeom prst="rect">
            <a:avLst/>
          </a:prstGeom>
          <a:solidFill>
            <a:schemeClr val="accent4"/>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22253879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3" y="1455918"/>
            <a:ext cx="8048057" cy="406251"/>
          </a:xfrm>
          <a:prstGeom prst="rect">
            <a:avLst/>
          </a:prstGeom>
        </p:spPr>
        <p:txBody>
          <a:bodyPr lIns="144000" rIns="144000">
            <a:normAutofit/>
          </a:bodyPr>
          <a:lstStyle>
            <a:lvl1pPr marL="0" indent="0">
              <a:buFontTx/>
              <a:buNone/>
              <a:defRPr sz="2000" b="1" i="0"/>
            </a:lvl1pPr>
          </a:lstStyle>
          <a:p>
            <a:pPr lvl="0"/>
            <a:r>
              <a:rPr lang="en-US"/>
              <a:t>Name</a:t>
            </a:r>
          </a:p>
        </p:txBody>
      </p:sp>
      <p:sp>
        <p:nvSpPr>
          <p:cNvPr id="8" name="Text Placeholder 2"/>
          <p:cNvSpPr>
            <a:spLocks noGrp="1"/>
          </p:cNvSpPr>
          <p:nvPr>
            <p:ph idx="13" hasCustomPrompt="1"/>
          </p:nvPr>
        </p:nvSpPr>
        <p:spPr bwMode="auto">
          <a:xfrm>
            <a:off x="552763" y="1894050"/>
            <a:ext cx="8044541" cy="67889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r>
              <a:rPr lang="en-US"/>
              <a:t>Title</a:t>
            </a:r>
          </a:p>
        </p:txBody>
      </p:sp>
      <p:sp>
        <p:nvSpPr>
          <p:cNvPr id="4" name="Title 3"/>
          <p:cNvSpPr>
            <a:spLocks noGrp="1"/>
          </p:cNvSpPr>
          <p:nvPr>
            <p:ph type="title" hasCustomPrompt="1"/>
          </p:nvPr>
        </p:nvSpPr>
        <p:spPr/>
        <p:txBody>
          <a:bodyPr/>
          <a:lstStyle/>
          <a:p>
            <a:r>
              <a:rPr lang="en-US" dirty="0" smtClean="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2"/>
          <p:cNvSpPr>
            <a:spLocks noGrp="1"/>
          </p:cNvSpPr>
          <p:nvPr>
            <p:ph idx="16" hasCustomPrompt="1"/>
          </p:nvPr>
        </p:nvSpPr>
        <p:spPr bwMode="auto">
          <a:xfrm>
            <a:off x="963607" y="4021568"/>
            <a:ext cx="7595542" cy="332612"/>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a:t>+00 (</a:t>
            </a:r>
            <a:r>
              <a:rPr lang="en-US" dirty="0" smtClean="0"/>
              <a:t>0)00 0000 0000</a:t>
            </a:r>
            <a:endParaRPr lang="en-US" dirty="0"/>
          </a:p>
        </p:txBody>
      </p:sp>
      <p:sp>
        <p:nvSpPr>
          <p:cNvPr id="11" name="Text Placeholder 2"/>
          <p:cNvSpPr>
            <a:spLocks noGrp="1"/>
          </p:cNvSpPr>
          <p:nvPr>
            <p:ph idx="17" hasCustomPrompt="1"/>
          </p:nvPr>
        </p:nvSpPr>
        <p:spPr bwMode="auto">
          <a:xfrm>
            <a:off x="539101" y="5561872"/>
            <a:ext cx="7995299" cy="38172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b="1" i="0">
                <a:solidFill>
                  <a:schemeClr val="accent1"/>
                </a:solidFill>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www.gs1.org</a:t>
            </a:r>
            <a:endParaRPr lang="en-US" dirty="0"/>
          </a:p>
        </p:txBody>
      </p:sp>
      <p:sp>
        <p:nvSpPr>
          <p:cNvPr id="13" name="Text Placeholder 2"/>
          <p:cNvSpPr>
            <a:spLocks noGrp="1"/>
          </p:cNvSpPr>
          <p:nvPr>
            <p:ph idx="19" hasCustomPrompt="1"/>
          </p:nvPr>
        </p:nvSpPr>
        <p:spPr bwMode="auto">
          <a:xfrm>
            <a:off x="963607" y="5049637"/>
            <a:ext cx="7595542" cy="329251"/>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name@gs1.org</a:t>
            </a:r>
            <a:endParaRPr lang="en-US" dirty="0"/>
          </a:p>
        </p:txBody>
      </p:sp>
      <p:sp>
        <p:nvSpPr>
          <p:cNvPr id="17" name="Text Placeholder 2"/>
          <p:cNvSpPr>
            <a:spLocks noGrp="1"/>
          </p:cNvSpPr>
          <p:nvPr>
            <p:ph idx="20" hasCustomPrompt="1"/>
          </p:nvPr>
        </p:nvSpPr>
        <p:spPr bwMode="auto">
          <a:xfrm>
            <a:off x="963607" y="4367618"/>
            <a:ext cx="7595542" cy="325892"/>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18" name="Text Placeholder 2"/>
          <p:cNvSpPr>
            <a:spLocks noGrp="1"/>
          </p:cNvSpPr>
          <p:nvPr>
            <p:ph idx="21" hasCustomPrompt="1"/>
          </p:nvPr>
        </p:nvSpPr>
        <p:spPr bwMode="auto">
          <a:xfrm>
            <a:off x="963607" y="4706948"/>
            <a:ext cx="7595542" cy="329251"/>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19" name="Text Placeholder 2"/>
          <p:cNvSpPr>
            <a:spLocks noGrp="1"/>
          </p:cNvSpPr>
          <p:nvPr>
            <p:ph idx="22" hasCustomPrompt="1"/>
          </p:nvPr>
        </p:nvSpPr>
        <p:spPr bwMode="auto">
          <a:xfrm>
            <a:off x="552763" y="2645460"/>
            <a:ext cx="8044541" cy="132447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b="0" baseline="0"/>
            </a:lvl1pPr>
            <a:lvl2pPr marL="272250" indent="0">
              <a:buNone/>
              <a:defRPr/>
            </a:lvl2pPr>
            <a:lvl3pPr marL="538650" indent="0">
              <a:buNone/>
              <a:defRPr/>
            </a:lvl3pPr>
            <a:lvl4pPr marL="822622" indent="0">
              <a:buNone/>
              <a:defRPr/>
            </a:lvl4pPr>
            <a:lvl5pPr marL="1038622" indent="0">
              <a:buNone/>
              <a:defRPr/>
            </a:lvl5pPr>
          </a:lstStyle>
          <a:p>
            <a:pPr lvl="0"/>
            <a:r>
              <a:rPr lang="en-US" dirty="0"/>
              <a:t>GS1 </a:t>
            </a:r>
            <a:r>
              <a:rPr lang="en-US" dirty="0" smtClean="0"/>
              <a:t>Address</a:t>
            </a:r>
            <a:endParaRPr lang="en-US" dirty="0"/>
          </a:p>
        </p:txBody>
      </p:sp>
      <p:sp>
        <p:nvSpPr>
          <p:cNvPr id="21" name="Content Placeholder 20"/>
          <p:cNvSpPr>
            <a:spLocks noGrp="1"/>
          </p:cNvSpPr>
          <p:nvPr>
            <p:ph sz="quarter" idx="23" hasCustomPrompt="1"/>
          </p:nvPr>
        </p:nvSpPr>
        <p:spPr>
          <a:xfrm>
            <a:off x="506107" y="4023096"/>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T</a:t>
            </a:r>
          </a:p>
        </p:txBody>
      </p:sp>
      <p:sp>
        <p:nvSpPr>
          <p:cNvPr id="23" name="Content Placeholder 20"/>
          <p:cNvSpPr>
            <a:spLocks noGrp="1"/>
          </p:cNvSpPr>
          <p:nvPr>
            <p:ph sz="quarter" idx="24" hasCustomPrompt="1"/>
          </p:nvPr>
        </p:nvSpPr>
        <p:spPr>
          <a:xfrm>
            <a:off x="506107" y="4365062"/>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D</a:t>
            </a:r>
          </a:p>
        </p:txBody>
      </p:sp>
      <p:sp>
        <p:nvSpPr>
          <p:cNvPr id="24" name="Content Placeholder 20"/>
          <p:cNvSpPr>
            <a:spLocks noGrp="1"/>
          </p:cNvSpPr>
          <p:nvPr>
            <p:ph sz="quarter" idx="25" hasCustomPrompt="1"/>
          </p:nvPr>
        </p:nvSpPr>
        <p:spPr>
          <a:xfrm>
            <a:off x="506107" y="4707028"/>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M</a:t>
            </a:r>
          </a:p>
        </p:txBody>
      </p:sp>
      <p:sp>
        <p:nvSpPr>
          <p:cNvPr id="25" name="Content Placeholder 20"/>
          <p:cNvSpPr>
            <a:spLocks noGrp="1"/>
          </p:cNvSpPr>
          <p:nvPr>
            <p:ph sz="quarter" idx="26" hasCustomPrompt="1"/>
          </p:nvPr>
        </p:nvSpPr>
        <p:spPr>
          <a:xfrm>
            <a:off x="506107" y="5048995"/>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E</a:t>
            </a:r>
          </a:p>
        </p:txBody>
      </p:sp>
    </p:spTree>
    <p:extLst>
      <p:ext uri="{BB962C8B-B14F-4D97-AF65-F5344CB8AC3E}">
        <p14:creationId xmlns:p14="http://schemas.microsoft.com/office/powerpoint/2010/main" val="11835071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en-US"/>
          </a:p>
        </p:txBody>
      </p:sp>
      <p:sp>
        <p:nvSpPr>
          <p:cNvPr id="3" name="Zástupný symbol obsahu 2"/>
          <p:cNvSpPr>
            <a:spLocks noGrp="1"/>
          </p:cNvSpPr>
          <p:nvPr>
            <p:ph idx="1"/>
          </p:nvPr>
        </p:nvSpPr>
        <p:spPr>
          <a:xfrm>
            <a:off x="533400" y="1543050"/>
            <a:ext cx="7924800" cy="4552950"/>
          </a:xfrm>
          <a:prstGeom prst="rect">
            <a:avLst/>
          </a:prstGeo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en-US"/>
          </a:p>
        </p:txBody>
      </p:sp>
    </p:spTree>
    <p:extLst>
      <p:ext uri="{BB962C8B-B14F-4D97-AF65-F5344CB8AC3E}">
        <p14:creationId xmlns:p14="http://schemas.microsoft.com/office/powerpoint/2010/main" val="22017218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ange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19"/>
          <p:cNvSpPr>
            <a:spLocks noGrp="1"/>
          </p:cNvSpPr>
          <p:nvPr>
            <p:ph type="body" sz="quarter" idx="11" hasCustomPrompt="1"/>
          </p:nvPr>
        </p:nvSpPr>
        <p:spPr>
          <a:xfrm>
            <a:off x="890392" y="1753551"/>
            <a:ext cx="7383419" cy="852702"/>
          </a:xfrm>
          <a:prstGeom prst="rect">
            <a:avLst/>
          </a:prstGeom>
        </p:spPr>
        <p:txBody>
          <a:bodyPr lIns="0" tIns="0" rIns="0" bIns="0"/>
          <a:lstStyle>
            <a:lvl1pPr marL="0" indent="0" algn="l">
              <a:buNone/>
              <a:defRPr sz="1550" b="0" i="0" cap="none" spc="90" baseline="0">
                <a:solidFill>
                  <a:srgbClr val="FFFFFF"/>
                </a:solidFill>
                <a:latin typeface="Verdana"/>
                <a:cs typeface="Verdana"/>
              </a:defRPr>
            </a:lvl1pPr>
          </a:lstStyle>
          <a:p>
            <a:pPr lvl="0"/>
            <a:r>
              <a:rPr lang="en-US" dirty="0" smtClean="0"/>
              <a:t>Click to Add Subtitle</a:t>
            </a:r>
          </a:p>
        </p:txBody>
      </p:sp>
      <p:sp>
        <p:nvSpPr>
          <p:cNvPr id="8" name="Title 2"/>
          <p:cNvSpPr>
            <a:spLocks noGrp="1"/>
          </p:cNvSpPr>
          <p:nvPr>
            <p:ph type="title" hasCustomPrompt="1"/>
          </p:nvPr>
        </p:nvSpPr>
        <p:spPr>
          <a:xfrm>
            <a:off x="890392" y="694694"/>
            <a:ext cx="7362574" cy="891165"/>
          </a:xfrm>
          <a:prstGeom prst="rect">
            <a:avLst/>
          </a:prstGeom>
        </p:spPr>
        <p:txBody>
          <a:bodyPr lIns="0" tIns="0" rIns="0" bIns="0" anchor="ctr" anchorCtr="0"/>
          <a:lstStyle>
            <a:lvl1pPr algn="l">
              <a:lnSpc>
                <a:spcPts val="3300"/>
              </a:lnSpc>
              <a:defRPr sz="2800" b="0" i="0" cap="none" spc="50" baseline="0">
                <a:solidFill>
                  <a:srgbClr val="FFFFFF"/>
                </a:solidFill>
                <a:latin typeface="Verdana"/>
                <a:cs typeface="Verdana"/>
              </a:defRPr>
            </a:lvl1pPr>
          </a:lstStyle>
          <a:p>
            <a:r>
              <a:rPr lang="en-US" dirty="0" smtClean="0"/>
              <a:t>Divider Slide</a:t>
            </a:r>
            <a:br>
              <a:rPr lang="en-US" dirty="0" smtClean="0"/>
            </a:br>
            <a:r>
              <a:rPr lang="en-US" dirty="0" smtClean="0"/>
              <a:t>Second Line Title</a:t>
            </a:r>
            <a:endParaRPr lang="en-US" dirty="0"/>
          </a:p>
        </p:txBody>
      </p:sp>
    </p:spTree>
    <p:extLst>
      <p:ext uri="{BB962C8B-B14F-4D97-AF65-F5344CB8AC3E}">
        <p14:creationId xmlns:p14="http://schemas.microsoft.com/office/powerpoint/2010/main" val="12529541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range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552450" y="466725"/>
            <a:ext cx="8043863" cy="5290236"/>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902885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ue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Text Placeholder 19"/>
          <p:cNvSpPr>
            <a:spLocks noGrp="1"/>
          </p:cNvSpPr>
          <p:nvPr>
            <p:ph type="body" sz="quarter" idx="11" hasCustomPrompt="1"/>
          </p:nvPr>
        </p:nvSpPr>
        <p:spPr>
          <a:xfrm>
            <a:off x="890392" y="1753551"/>
            <a:ext cx="7383419" cy="852702"/>
          </a:xfrm>
          <a:prstGeom prst="rect">
            <a:avLst/>
          </a:prstGeom>
        </p:spPr>
        <p:txBody>
          <a:bodyPr lIns="0" tIns="0" rIns="0" bIns="0"/>
          <a:lstStyle>
            <a:lvl1pPr marL="0" indent="0" algn="l">
              <a:buNone/>
              <a:defRPr sz="1550" b="0" i="0" cap="none" spc="90" baseline="0">
                <a:solidFill>
                  <a:srgbClr val="FFFFFF"/>
                </a:solidFill>
                <a:latin typeface="Verdana"/>
                <a:cs typeface="Verdana"/>
              </a:defRPr>
            </a:lvl1pPr>
          </a:lstStyle>
          <a:p>
            <a:pPr lvl="0"/>
            <a:r>
              <a:rPr lang="en-US" dirty="0" smtClean="0"/>
              <a:t>Click to Add Subtitle</a:t>
            </a:r>
          </a:p>
        </p:txBody>
      </p:sp>
      <p:sp>
        <p:nvSpPr>
          <p:cNvPr id="9" name="Title 2"/>
          <p:cNvSpPr>
            <a:spLocks noGrp="1"/>
          </p:cNvSpPr>
          <p:nvPr>
            <p:ph type="title" hasCustomPrompt="1"/>
          </p:nvPr>
        </p:nvSpPr>
        <p:spPr>
          <a:xfrm>
            <a:off x="890392" y="694694"/>
            <a:ext cx="7362574" cy="891165"/>
          </a:xfrm>
          <a:prstGeom prst="rect">
            <a:avLst/>
          </a:prstGeom>
        </p:spPr>
        <p:txBody>
          <a:bodyPr lIns="0" tIns="0" rIns="0" bIns="0" anchor="ctr" anchorCtr="0"/>
          <a:lstStyle>
            <a:lvl1pPr algn="l">
              <a:lnSpc>
                <a:spcPts val="3300"/>
              </a:lnSpc>
              <a:defRPr sz="2800" b="0" i="0" cap="none" spc="50" baseline="0">
                <a:solidFill>
                  <a:srgbClr val="FFFFFF"/>
                </a:solidFill>
                <a:latin typeface="Verdana"/>
                <a:cs typeface="Verdana"/>
              </a:defRPr>
            </a:lvl1pPr>
          </a:lstStyle>
          <a:p>
            <a:r>
              <a:rPr lang="en-US" dirty="0" smtClean="0"/>
              <a:t>Divider Slide</a:t>
            </a:r>
            <a:br>
              <a:rPr lang="en-US" dirty="0" smtClean="0"/>
            </a:br>
            <a:r>
              <a:rPr lang="en-US" dirty="0" smtClean="0"/>
              <a:t>Second Line Title</a:t>
            </a:r>
            <a:endParaRPr lang="en-US" dirty="0"/>
          </a:p>
        </p:txBody>
      </p:sp>
    </p:spTree>
    <p:extLst>
      <p:ext uri="{BB962C8B-B14F-4D97-AF65-F5344CB8AC3E}">
        <p14:creationId xmlns:p14="http://schemas.microsoft.com/office/powerpoint/2010/main" val="29660273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ue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552450" y="466725"/>
            <a:ext cx="8043863" cy="5290236"/>
          </a:xfrm>
          <a:prstGeom prst="rect">
            <a:avLst/>
          </a:prstGeom>
        </p:spPr>
        <p:txBody>
          <a:bodyPr anchor="t" anchorCtr="0">
            <a:normAutofit/>
          </a:bodyPr>
          <a:lstStyle>
            <a:lvl1pPr marL="0" indent="0">
              <a:buNone/>
              <a:defRPr sz="1400">
                <a:solidFill>
                  <a:schemeClr val="bg2"/>
                </a:solidFill>
              </a:defRPr>
            </a:lvl1pPr>
          </a:lstStyle>
          <a:p>
            <a:r>
              <a:rPr lang="en-US"/>
              <a:t>Photo Only Divider Slide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784548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ray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Text Placeholder 19"/>
          <p:cNvSpPr>
            <a:spLocks noGrp="1"/>
          </p:cNvSpPr>
          <p:nvPr>
            <p:ph type="body" sz="quarter" idx="11" hasCustomPrompt="1"/>
          </p:nvPr>
        </p:nvSpPr>
        <p:spPr>
          <a:xfrm>
            <a:off x="890392" y="1753551"/>
            <a:ext cx="7383419" cy="852702"/>
          </a:xfrm>
          <a:prstGeom prst="rect">
            <a:avLst/>
          </a:prstGeom>
        </p:spPr>
        <p:txBody>
          <a:bodyPr lIns="0" tIns="0" rIns="0" bIns="0"/>
          <a:lstStyle>
            <a:lvl1pPr marL="0" indent="0" algn="l">
              <a:buNone/>
              <a:defRPr sz="1550" b="0" i="0" cap="none" spc="90" baseline="0">
                <a:solidFill>
                  <a:srgbClr val="FFFFFF"/>
                </a:solidFill>
                <a:latin typeface="Verdana"/>
                <a:cs typeface="Verdana"/>
              </a:defRPr>
            </a:lvl1pPr>
          </a:lstStyle>
          <a:p>
            <a:pPr lvl="0"/>
            <a:r>
              <a:rPr lang="en-US" dirty="0" smtClean="0"/>
              <a:t>Click to Add Subtitle</a:t>
            </a:r>
          </a:p>
        </p:txBody>
      </p:sp>
      <p:sp>
        <p:nvSpPr>
          <p:cNvPr id="9" name="Title 2"/>
          <p:cNvSpPr>
            <a:spLocks noGrp="1"/>
          </p:cNvSpPr>
          <p:nvPr>
            <p:ph type="title" hasCustomPrompt="1"/>
          </p:nvPr>
        </p:nvSpPr>
        <p:spPr>
          <a:xfrm>
            <a:off x="890392" y="694694"/>
            <a:ext cx="7362574" cy="891165"/>
          </a:xfrm>
          <a:prstGeom prst="rect">
            <a:avLst/>
          </a:prstGeom>
        </p:spPr>
        <p:txBody>
          <a:bodyPr lIns="0" tIns="0" rIns="0" bIns="0" anchor="ctr" anchorCtr="0"/>
          <a:lstStyle>
            <a:lvl1pPr algn="l">
              <a:lnSpc>
                <a:spcPts val="3300"/>
              </a:lnSpc>
              <a:defRPr sz="2800" b="0" i="0" cap="none" spc="50" baseline="0">
                <a:solidFill>
                  <a:srgbClr val="FFFFFF"/>
                </a:solidFill>
                <a:latin typeface="Verdana"/>
                <a:cs typeface="Verdana"/>
              </a:defRPr>
            </a:lvl1pPr>
          </a:lstStyle>
          <a:p>
            <a:r>
              <a:rPr lang="en-US" dirty="0" smtClean="0"/>
              <a:t>Divider Slide</a:t>
            </a:r>
            <a:br>
              <a:rPr lang="en-US" dirty="0" smtClean="0"/>
            </a:br>
            <a:r>
              <a:rPr lang="en-US" dirty="0" smtClean="0"/>
              <a:t>Second Line Title</a:t>
            </a:r>
            <a:endParaRPr lang="en-US" dirty="0"/>
          </a:p>
        </p:txBody>
      </p:sp>
    </p:spTree>
    <p:extLst>
      <p:ext uri="{BB962C8B-B14F-4D97-AF65-F5344CB8AC3E}">
        <p14:creationId xmlns:p14="http://schemas.microsoft.com/office/powerpoint/2010/main" val="2966027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dustry Colour Block">
    <p:bg>
      <p:bgPr>
        <a:solidFill>
          <a:schemeClr val="bg1"/>
        </a:solidFill>
        <a:effectLst/>
      </p:bgPr>
    </p:bg>
    <p:spTree>
      <p:nvGrpSpPr>
        <p:cNvPr id="1" name=""/>
        <p:cNvGrpSpPr/>
        <p:nvPr/>
      </p:nvGrpSpPr>
      <p:grpSpPr>
        <a:xfrm>
          <a:off x="0" y="0"/>
          <a:ext cx="0" cy="0"/>
          <a:chOff x="0" y="0"/>
          <a:chExt cx="0" cy="0"/>
        </a:xfrm>
      </p:grpSpPr>
      <p:sp>
        <p:nvSpPr>
          <p:cNvPr id="23" name="Rectangle 22"/>
          <p:cNvSpPr/>
          <p:nvPr userDrawn="1"/>
        </p:nvSpPr>
        <p:spPr>
          <a:xfrm>
            <a:off x="593821" y="2740025"/>
            <a:ext cx="7953375" cy="2743200"/>
          </a:xfrm>
          <a:prstGeom prst="rect">
            <a:avLst/>
          </a:prstGeom>
          <a:solidFill>
            <a:srgbClr val="00B6DE"/>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14" name="Text Placeholder 19"/>
          <p:cNvSpPr>
            <a:spLocks noGrp="1"/>
          </p:cNvSpPr>
          <p:nvPr>
            <p:ph type="body" sz="quarter" idx="12" hasCustomPrompt="1"/>
          </p:nvPr>
        </p:nvSpPr>
        <p:spPr>
          <a:xfrm>
            <a:off x="804208" y="4568190"/>
            <a:ext cx="7553222" cy="490681"/>
          </a:xfrm>
          <a:prstGeom prst="rect">
            <a:avLst/>
          </a:prstGeom>
        </p:spPr>
        <p:txBody>
          <a:bodyPr lIns="0" tIns="0" rIns="0" bIns="0" anchor="b" anchorCtr="0"/>
          <a:lstStyle>
            <a:lvl1pPr marL="0" indent="0" algn="l">
              <a:buNone/>
              <a:defRPr sz="1200" b="0" cap="none" spc="0" baseline="0">
                <a:solidFill>
                  <a:srgbClr val="FFFFFF"/>
                </a:solidFill>
                <a:latin typeface="Verdana"/>
                <a:cs typeface="Verdana"/>
              </a:defRPr>
            </a:lvl1pPr>
          </a:lstStyle>
          <a:p>
            <a:pPr lvl="0"/>
            <a:r>
              <a:rPr lang="en-US" dirty="0" smtClean="0"/>
              <a:t>Click to Add Presenter Name, Title, Company</a:t>
            </a:r>
          </a:p>
        </p:txBody>
      </p:sp>
      <p:sp>
        <p:nvSpPr>
          <p:cNvPr id="15" name="Title 2"/>
          <p:cNvSpPr>
            <a:spLocks noGrp="1"/>
          </p:cNvSpPr>
          <p:nvPr>
            <p:ph type="title" hasCustomPrompt="1"/>
          </p:nvPr>
        </p:nvSpPr>
        <p:spPr>
          <a:xfrm>
            <a:off x="804207" y="2883945"/>
            <a:ext cx="7555769" cy="807155"/>
          </a:xfrm>
          <a:prstGeom prst="rect">
            <a:avLst/>
          </a:prstGeom>
        </p:spPr>
        <p:txBody>
          <a:bodyPr lIns="0" tIns="0" rIns="0" bIns="0" anchor="t" anchorCtr="0"/>
          <a:lstStyle>
            <a:lvl1pPr algn="l">
              <a:lnSpc>
                <a:spcPts val="3000"/>
              </a:lnSpc>
              <a:defRPr sz="2400" b="0" i="0" cap="none" spc="90" baseline="0">
                <a:solidFill>
                  <a:srgbClr val="FFFFFF"/>
                </a:solidFill>
                <a:latin typeface="Verdana"/>
                <a:cs typeface="Verdana"/>
              </a:defRPr>
            </a:lvl1pPr>
          </a:lstStyle>
          <a:p>
            <a:r>
              <a:rPr lang="en-US" dirty="0" smtClean="0"/>
              <a:t>Title of Presentation</a:t>
            </a:r>
            <a:br>
              <a:rPr lang="en-US" dirty="0" smtClean="0"/>
            </a:br>
            <a:r>
              <a:rPr lang="en-US" dirty="0" smtClean="0"/>
              <a:t>Second Line Title</a:t>
            </a:r>
            <a:endParaRPr lang="en-US" dirty="0"/>
          </a:p>
        </p:txBody>
      </p:sp>
      <p:sp>
        <p:nvSpPr>
          <p:cNvPr id="16" name="Text Placeholder 19"/>
          <p:cNvSpPr>
            <a:spLocks noGrp="1"/>
          </p:cNvSpPr>
          <p:nvPr>
            <p:ph type="body" sz="quarter" idx="11" hasCustomPrompt="1"/>
          </p:nvPr>
        </p:nvSpPr>
        <p:spPr>
          <a:xfrm>
            <a:off x="804208" y="3784421"/>
            <a:ext cx="7556282" cy="464002"/>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smtClean="0"/>
              <a:t>Click to Add Subtitle</a:t>
            </a:r>
          </a:p>
        </p:txBody>
      </p:sp>
      <p:cxnSp>
        <p:nvCxnSpPr>
          <p:cNvPr id="17" name="Straight Connector 16"/>
          <p:cNvCxnSpPr/>
          <p:nvPr userDrawn="1"/>
        </p:nvCxnSpPr>
        <p:spPr>
          <a:xfrm>
            <a:off x="793404" y="4438486"/>
            <a:ext cx="7557948"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9"/>
          <p:cNvSpPr>
            <a:spLocks noGrp="1"/>
          </p:cNvSpPr>
          <p:nvPr>
            <p:ph type="body" sz="quarter" idx="14" hasCustomPrompt="1"/>
          </p:nvPr>
        </p:nvSpPr>
        <p:spPr>
          <a:xfrm>
            <a:off x="804208" y="5091663"/>
            <a:ext cx="7553222" cy="205052"/>
          </a:xfrm>
          <a:prstGeom prst="rect">
            <a:avLst/>
          </a:prstGeom>
        </p:spPr>
        <p:txBody>
          <a:bodyPr lIns="0" tIns="0" rIns="0" bIns="0"/>
          <a:lstStyle>
            <a:lvl1pPr marL="0" indent="0" algn="l">
              <a:buNone/>
              <a:defRPr sz="1200" b="0" cap="none" spc="0" baseline="0">
                <a:solidFill>
                  <a:srgbClr val="FFFFFF"/>
                </a:solidFill>
                <a:latin typeface="Verdana"/>
                <a:cs typeface="Verdana"/>
              </a:defRPr>
            </a:lvl1pPr>
          </a:lstStyle>
          <a:p>
            <a:pPr lvl="0"/>
            <a:r>
              <a:rPr lang="en-US" dirty="0" smtClean="0"/>
              <a:t>Click to Add Date</a:t>
            </a:r>
          </a:p>
        </p:txBody>
      </p:sp>
    </p:spTree>
    <p:extLst>
      <p:ext uri="{BB962C8B-B14F-4D97-AF65-F5344CB8AC3E}">
        <p14:creationId xmlns:p14="http://schemas.microsoft.com/office/powerpoint/2010/main" val="339052545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Gray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552450" y="466725"/>
            <a:ext cx="8043863" cy="5290236"/>
          </a:xfrm>
          <a:prstGeom prst="rect">
            <a:avLst/>
          </a:prstGeom>
        </p:spPr>
        <p:txBody>
          <a:bodyPr anchor="t" anchorCtr="0">
            <a:normAutofit/>
          </a:bodyPr>
          <a:lstStyle>
            <a:lvl1pPr marL="0" indent="0">
              <a:buNone/>
              <a:defRPr sz="1400">
                <a:solidFill>
                  <a:schemeClr val="bg2"/>
                </a:solidFill>
              </a:defRPr>
            </a:lvl1pPr>
          </a:lstStyle>
          <a:p>
            <a:r>
              <a:rPr lang="en-US"/>
              <a:t>Photo Only Divider Slide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78454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stom Industry Divider">
    <p:spTree>
      <p:nvGrpSpPr>
        <p:cNvPr id="1" name=""/>
        <p:cNvGrpSpPr/>
        <p:nvPr/>
      </p:nvGrpSpPr>
      <p:grpSpPr>
        <a:xfrm>
          <a:off x="0" y="0"/>
          <a:ext cx="0" cy="0"/>
          <a:chOff x="0" y="0"/>
          <a:chExt cx="0" cy="0"/>
        </a:xfrm>
      </p:grpSpPr>
      <p:sp>
        <p:nvSpPr>
          <p:cNvPr id="2" name="Rectangle 1"/>
          <p:cNvSpPr/>
          <p:nvPr userDrawn="1"/>
        </p:nvSpPr>
        <p:spPr>
          <a:xfrm>
            <a:off x="537498" y="372003"/>
            <a:ext cx="8062463" cy="4592310"/>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19"/>
          <p:cNvSpPr>
            <a:spLocks noGrp="1"/>
          </p:cNvSpPr>
          <p:nvPr>
            <p:ph type="body" sz="quarter" idx="11" hasCustomPrompt="1"/>
          </p:nvPr>
        </p:nvSpPr>
        <p:spPr>
          <a:xfrm>
            <a:off x="890392" y="1753551"/>
            <a:ext cx="7383419" cy="852702"/>
          </a:xfrm>
          <a:prstGeom prst="rect">
            <a:avLst/>
          </a:prstGeom>
        </p:spPr>
        <p:txBody>
          <a:bodyPr lIns="0" tIns="0" rIns="0" bIns="0"/>
          <a:lstStyle>
            <a:lvl1pPr marL="0" indent="0" algn="l">
              <a:buNone/>
              <a:defRPr sz="1550" b="0" i="0" cap="none" spc="90" baseline="0">
                <a:solidFill>
                  <a:srgbClr val="FFFFFF"/>
                </a:solidFill>
                <a:latin typeface="Verdana"/>
                <a:cs typeface="Verdana"/>
              </a:defRPr>
            </a:lvl1pPr>
          </a:lstStyle>
          <a:p>
            <a:pPr lvl="0"/>
            <a:r>
              <a:rPr lang="en-US" dirty="0" smtClean="0"/>
              <a:t>Click to Add Subtitle</a:t>
            </a:r>
          </a:p>
        </p:txBody>
      </p:sp>
      <p:sp>
        <p:nvSpPr>
          <p:cNvPr id="9" name="Title 2"/>
          <p:cNvSpPr>
            <a:spLocks noGrp="1"/>
          </p:cNvSpPr>
          <p:nvPr>
            <p:ph type="title" hasCustomPrompt="1"/>
          </p:nvPr>
        </p:nvSpPr>
        <p:spPr>
          <a:xfrm>
            <a:off x="890392" y="694694"/>
            <a:ext cx="7362574" cy="891165"/>
          </a:xfrm>
          <a:prstGeom prst="rect">
            <a:avLst/>
          </a:prstGeom>
        </p:spPr>
        <p:txBody>
          <a:bodyPr lIns="0" tIns="0" rIns="0" bIns="0" anchor="ctr" anchorCtr="0"/>
          <a:lstStyle>
            <a:lvl1pPr algn="l">
              <a:lnSpc>
                <a:spcPts val="3300"/>
              </a:lnSpc>
              <a:defRPr sz="2800" b="0" i="0" cap="none" spc="50" baseline="0">
                <a:solidFill>
                  <a:srgbClr val="FFFFFF"/>
                </a:solidFill>
                <a:latin typeface="Verdana"/>
                <a:cs typeface="Verdana"/>
              </a:defRPr>
            </a:lvl1pPr>
          </a:lstStyle>
          <a:p>
            <a:r>
              <a:rPr lang="en-US" dirty="0" smtClean="0"/>
              <a:t>Customisable Industry Divider</a:t>
            </a:r>
            <a:br>
              <a:rPr lang="en-US" dirty="0" smtClean="0"/>
            </a:br>
            <a:r>
              <a:rPr lang="en-US" dirty="0" smtClean="0"/>
              <a:t>Second Line Title</a:t>
            </a:r>
            <a:endParaRPr lang="en-US" dirty="0"/>
          </a:p>
        </p:txBody>
      </p:sp>
      <p:sp>
        <p:nvSpPr>
          <p:cNvPr id="6" name="Slide Number Placeholder 5"/>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Picture Placeholder 6"/>
          <p:cNvSpPr>
            <a:spLocks noGrp="1"/>
          </p:cNvSpPr>
          <p:nvPr>
            <p:ph type="pic" sz="quarter" idx="17" hasCustomPrompt="1"/>
          </p:nvPr>
        </p:nvSpPr>
        <p:spPr>
          <a:xfrm>
            <a:off x="6295554" y="4181475"/>
            <a:ext cx="1558126" cy="1558925"/>
          </a:xfrm>
          <a:prstGeom prst="rect">
            <a:avLst/>
          </a:prstGeom>
        </p:spPr>
        <p:txBody>
          <a:bodyPr anchor="t" anchorCtr="1"/>
          <a:lstStyle>
            <a:lvl1pPr marL="0" indent="0" algn="l">
              <a:buFontTx/>
              <a:buNone/>
              <a:defRPr sz="1400" baseline="0">
                <a:solidFill>
                  <a:schemeClr val="bg1"/>
                </a:solidFill>
              </a:defRPr>
            </a:lvl1pPr>
          </a:lstStyle>
          <a:p>
            <a:r>
              <a:rPr lang="en-US"/>
              <a:t> Industry</a:t>
            </a:r>
            <a:br>
              <a:rPr lang="en-US"/>
            </a:br>
            <a:r>
              <a:rPr lang="en-US"/>
              <a:t>Icon Here</a:t>
            </a:r>
          </a:p>
        </p:txBody>
      </p:sp>
    </p:spTree>
    <p:extLst>
      <p:ext uri="{BB962C8B-B14F-4D97-AF65-F5344CB8AC3E}">
        <p14:creationId xmlns:p14="http://schemas.microsoft.com/office/powerpoint/2010/main" val="36098949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hoto Industry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Picture Placeholder 4"/>
          <p:cNvSpPr>
            <a:spLocks noGrp="1"/>
          </p:cNvSpPr>
          <p:nvPr>
            <p:ph type="pic" sz="quarter" idx="11" hasCustomPrompt="1"/>
          </p:nvPr>
        </p:nvSpPr>
        <p:spPr>
          <a:xfrm>
            <a:off x="551004" y="461625"/>
            <a:ext cx="8053613" cy="4511675"/>
          </a:xfrm>
          <a:prstGeom prst="rect">
            <a:avLst/>
          </a:prstGeom>
        </p:spPr>
        <p:txBody>
          <a:bodyPr anchor="t" anchorCtr="0">
            <a:normAutofit/>
          </a:bodyPr>
          <a:lstStyle>
            <a:lvl1pPr marL="0" indent="0">
              <a:buNone/>
              <a:defRPr sz="1400">
                <a:solidFill>
                  <a:schemeClr val="bg2"/>
                </a:solidFill>
              </a:defRPr>
            </a:lvl1pPr>
          </a:lstStyle>
          <a:p>
            <a:r>
              <a:rPr lang="en-US"/>
              <a:t>Photo Only Industry Divider Slide</a:t>
            </a:r>
          </a:p>
        </p:txBody>
      </p:sp>
      <p:sp>
        <p:nvSpPr>
          <p:cNvPr id="4" name="Rectangle 3"/>
          <p:cNvSpPr/>
          <p:nvPr userDrawn="1"/>
        </p:nvSpPr>
        <p:spPr>
          <a:xfrm>
            <a:off x="551207" y="375900"/>
            <a:ext cx="8053043" cy="87650"/>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Picture Placeholder 6"/>
          <p:cNvSpPr>
            <a:spLocks noGrp="1"/>
          </p:cNvSpPr>
          <p:nvPr>
            <p:ph type="pic" sz="quarter" idx="17" hasCustomPrompt="1"/>
          </p:nvPr>
        </p:nvSpPr>
        <p:spPr>
          <a:xfrm>
            <a:off x="6295554" y="4181475"/>
            <a:ext cx="1558126" cy="1558925"/>
          </a:xfrm>
          <a:prstGeom prst="rect">
            <a:avLst/>
          </a:prstGeom>
        </p:spPr>
        <p:txBody>
          <a:bodyPr anchor="t" anchorCtr="1"/>
          <a:lstStyle>
            <a:lvl1pPr marL="0" indent="0" algn="l">
              <a:buFontTx/>
              <a:buNone/>
              <a:defRPr sz="1400" baseline="0">
                <a:solidFill>
                  <a:schemeClr val="bg2"/>
                </a:solidFill>
              </a:defRPr>
            </a:lvl1pPr>
          </a:lstStyle>
          <a:p>
            <a:r>
              <a:rPr lang="en-US"/>
              <a:t> Industry</a:t>
            </a:r>
            <a:br>
              <a:rPr lang="en-US"/>
            </a:br>
            <a:r>
              <a:rPr lang="en-US"/>
              <a:t>Icon Here</a:t>
            </a:r>
          </a:p>
        </p:txBody>
      </p:sp>
    </p:spTree>
    <p:extLst>
      <p:ext uri="{BB962C8B-B14F-4D97-AF65-F5344CB8AC3E}">
        <p14:creationId xmlns:p14="http://schemas.microsoft.com/office/powerpoint/2010/main" val="6502328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4337331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Click to Edit Title</a:t>
            </a:r>
            <a:endParaRPr lang="en-US"/>
          </a:p>
        </p:txBody>
      </p:sp>
      <p:sp>
        <p:nvSpPr>
          <p:cNvPr id="8" name="Text Placeholder 2"/>
          <p:cNvSpPr>
            <a:spLocks noGrp="1"/>
          </p:cNvSpPr>
          <p:nvPr>
            <p:ph idx="11" hasCustomPrompt="1"/>
          </p:nvPr>
        </p:nvSpPr>
        <p:spPr bwMode="auto">
          <a:xfrm>
            <a:off x="552763" y="1455209"/>
            <a:ext cx="8043777" cy="4545542"/>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151716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3" y="1455918"/>
            <a:ext cx="8048057" cy="406251"/>
          </a:xfrm>
          <a:prstGeom prst="rect">
            <a:avLst/>
          </a:prstGeom>
        </p:spPr>
        <p:txBody>
          <a:bodyPr>
            <a:normAutofit/>
          </a:bodyPr>
          <a:lstStyle>
            <a:lvl1pPr marL="0" indent="0">
              <a:buFontTx/>
              <a:buNone/>
              <a:defRPr sz="2000" b="1" i="0"/>
            </a:lvl1pPr>
          </a:lstStyle>
          <a:p>
            <a:pPr lvl="0"/>
            <a:r>
              <a:rPr lang="en-US"/>
              <a:t>Click to edit heading</a:t>
            </a:r>
          </a:p>
        </p:txBody>
      </p:sp>
      <p:sp>
        <p:nvSpPr>
          <p:cNvPr id="8" name="Text Placeholder 2"/>
          <p:cNvSpPr>
            <a:spLocks noGrp="1"/>
          </p:cNvSpPr>
          <p:nvPr>
            <p:ph idx="13" hasCustomPrompt="1"/>
          </p:nvPr>
        </p:nvSpPr>
        <p:spPr bwMode="auto">
          <a:xfrm>
            <a:off x="552763" y="1904999"/>
            <a:ext cx="8044541" cy="4095751"/>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8609745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3" y="2288513"/>
            <a:ext cx="8044541" cy="371223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3" y="1456330"/>
            <a:ext cx="8044137" cy="786823"/>
          </a:xfrm>
          <a:prstGeom prst="rect">
            <a:avLst/>
          </a:prstGeom>
        </p:spPr>
        <p:txBody>
          <a:bodyPr>
            <a:normAutofit/>
          </a:bodyPr>
          <a:lstStyle>
            <a:lvl1pPr marL="0" indent="0">
              <a:buFontTx/>
              <a:buNone/>
              <a:defRPr sz="2000" b="1" i="0" baseline="0">
                <a:solidFill>
                  <a:schemeClr val="accent2"/>
                </a:solidFill>
              </a:defRPr>
            </a:lvl1pPr>
          </a:lstStyle>
          <a:p>
            <a:pPr lvl="0"/>
            <a:r>
              <a:rPr lang="en-US"/>
              <a:t>Click to edit text. Main idea, quote, or phrase two lines and under may go in this text box. </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81296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3" y="2492583"/>
            <a:ext cx="8044541" cy="350713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3" y="1455430"/>
            <a:ext cx="8044541" cy="999416"/>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2000" b="1" i="0" baseline="0">
                <a:solidFill>
                  <a:schemeClr val="accent2"/>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284155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5460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8" name="Text Placeholder 12"/>
          <p:cNvSpPr>
            <a:spLocks noGrp="1"/>
          </p:cNvSpPr>
          <p:nvPr>
            <p:ph type="body" sz="quarter" idx="17" hasCustomPrompt="1"/>
          </p:nvPr>
        </p:nvSpPr>
        <p:spPr>
          <a:xfrm>
            <a:off x="547187" y="2233086"/>
            <a:ext cx="3780956" cy="3766995"/>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0" name="Text Placeholder 12"/>
          <p:cNvSpPr>
            <a:spLocks noGrp="1"/>
          </p:cNvSpPr>
          <p:nvPr>
            <p:ph type="body" sz="quarter" idx="20" hasCustomPrompt="1"/>
          </p:nvPr>
        </p:nvSpPr>
        <p:spPr>
          <a:xfrm>
            <a:off x="4813733" y="2233086"/>
            <a:ext cx="3780956" cy="3766995"/>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83801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546017" y="1455430"/>
            <a:ext cx="2477124" cy="737544"/>
          </a:xfrm>
          <a:prstGeom prst="rect">
            <a:avLst/>
          </a:prstGeom>
        </p:spPr>
        <p:txBody>
          <a:bodyPr anchor="b" anchorCtr="0">
            <a:noAutofit/>
          </a:bodyPr>
          <a:lstStyle>
            <a:lvl1pPr marL="0" indent="0">
              <a:buFontTx/>
              <a:buNone/>
              <a:defRPr sz="1500" b="1" i="0" baseline="0"/>
            </a:lvl1pPr>
          </a:lstStyle>
          <a:p>
            <a:pPr lvl="0"/>
            <a:r>
              <a:rPr lang="en-US"/>
              <a:t>Click to edit heading </a:t>
            </a:r>
          </a:p>
        </p:txBody>
      </p:sp>
      <p:sp>
        <p:nvSpPr>
          <p:cNvPr id="18" name="Text Placeholder 12"/>
          <p:cNvSpPr>
            <a:spLocks noGrp="1"/>
          </p:cNvSpPr>
          <p:nvPr>
            <p:ph type="body" sz="quarter" idx="17" hasCustomPrompt="1"/>
          </p:nvPr>
        </p:nvSpPr>
        <p:spPr>
          <a:xfrm>
            <a:off x="547185" y="2247355"/>
            <a:ext cx="2474637" cy="3752727"/>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8" hasCustomPrompt="1"/>
          </p:nvPr>
        </p:nvSpPr>
        <p:spPr>
          <a:xfrm>
            <a:off x="3349833" y="1455430"/>
            <a:ext cx="2477124" cy="737544"/>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3" name="Text Placeholder 12"/>
          <p:cNvSpPr>
            <a:spLocks noGrp="1"/>
          </p:cNvSpPr>
          <p:nvPr>
            <p:ph type="body" sz="quarter" idx="19" hasCustomPrompt="1"/>
          </p:nvPr>
        </p:nvSpPr>
        <p:spPr>
          <a:xfrm>
            <a:off x="3351001" y="2247355"/>
            <a:ext cx="2474637" cy="3752727"/>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5" name="Text Placeholder 5"/>
          <p:cNvSpPr>
            <a:spLocks noGrp="1"/>
          </p:cNvSpPr>
          <p:nvPr>
            <p:ph type="body" sz="quarter" idx="20" hasCustomPrompt="1"/>
          </p:nvPr>
        </p:nvSpPr>
        <p:spPr>
          <a:xfrm>
            <a:off x="6122454" y="1455430"/>
            <a:ext cx="2477124" cy="737544"/>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9" name="Text Placeholder 12"/>
          <p:cNvSpPr>
            <a:spLocks noGrp="1"/>
          </p:cNvSpPr>
          <p:nvPr>
            <p:ph type="body" sz="quarter" idx="21" hasCustomPrompt="1"/>
          </p:nvPr>
        </p:nvSpPr>
        <p:spPr>
          <a:xfrm>
            <a:off x="6123622" y="2247355"/>
            <a:ext cx="2474637" cy="3752727"/>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045132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dustry Block and Photo">
    <p:bg>
      <p:bgPr>
        <a:solidFill>
          <a:schemeClr val="bg1"/>
        </a:solidFill>
        <a:effectLst/>
      </p:bgPr>
    </p:bg>
    <p:spTree>
      <p:nvGrpSpPr>
        <p:cNvPr id="1" name=""/>
        <p:cNvGrpSpPr/>
        <p:nvPr/>
      </p:nvGrpSpPr>
      <p:grpSpPr>
        <a:xfrm>
          <a:off x="0" y="0"/>
          <a:ext cx="0" cy="0"/>
          <a:chOff x="0" y="0"/>
          <a:chExt cx="0" cy="0"/>
        </a:xfrm>
      </p:grpSpPr>
      <p:sp>
        <p:nvSpPr>
          <p:cNvPr id="12" name="Rectangle 11"/>
          <p:cNvSpPr/>
          <p:nvPr userDrawn="1"/>
        </p:nvSpPr>
        <p:spPr>
          <a:xfrm>
            <a:off x="593822" y="2740025"/>
            <a:ext cx="5932024" cy="2743200"/>
          </a:xfrm>
          <a:prstGeom prst="rect">
            <a:avLst/>
          </a:prstGeom>
          <a:solidFill>
            <a:srgbClr val="00B6DE"/>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2" name="Rectangle 1"/>
          <p:cNvSpPr/>
          <p:nvPr userDrawn="1"/>
        </p:nvSpPr>
        <p:spPr>
          <a:xfrm>
            <a:off x="6238819" y="6361758"/>
            <a:ext cx="1713826" cy="1726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5"/>
          <p:cNvSpPr>
            <a:spLocks noGrp="1"/>
          </p:cNvSpPr>
          <p:nvPr>
            <p:ph type="pic" sz="quarter" idx="16"/>
          </p:nvPr>
        </p:nvSpPr>
        <p:spPr>
          <a:xfrm>
            <a:off x="6627428" y="2743200"/>
            <a:ext cx="1938337" cy="2741613"/>
          </a:xfrm>
          <a:prstGeom prst="rect">
            <a:avLst/>
          </a:prstGeom>
        </p:spPr>
        <p:txBody>
          <a:bodyPr vert="horz"/>
          <a:lstStyle>
            <a:lvl1pPr marL="0" indent="0">
              <a:buNone/>
              <a:defRPr sz="1400" baseline="0">
                <a:solidFill>
                  <a:schemeClr val="bg2"/>
                </a:solidFill>
              </a:defRPr>
            </a:lvl1pPr>
          </a:lstStyle>
          <a:p>
            <a:r>
              <a:rPr lang="en-US"/>
              <a:t>Drag picture to placeholder or click icon to add</a:t>
            </a:r>
          </a:p>
        </p:txBody>
      </p:sp>
      <p:sp>
        <p:nvSpPr>
          <p:cNvPr id="19" name="Picture Placeholder 6"/>
          <p:cNvSpPr>
            <a:spLocks noGrp="1"/>
          </p:cNvSpPr>
          <p:nvPr>
            <p:ph type="pic" sz="quarter" idx="17" hasCustomPrompt="1"/>
          </p:nvPr>
        </p:nvSpPr>
        <p:spPr>
          <a:xfrm>
            <a:off x="6935634" y="4841875"/>
            <a:ext cx="1297295" cy="1298575"/>
          </a:xfrm>
          <a:prstGeom prst="rect">
            <a:avLst/>
          </a:prstGeom>
        </p:spPr>
        <p:txBody>
          <a:bodyPr anchor="t" anchorCtr="1"/>
          <a:lstStyle>
            <a:lvl1pPr marL="0" indent="0" algn="l">
              <a:buFontTx/>
              <a:buNone/>
              <a:defRPr sz="1400" baseline="0">
                <a:solidFill>
                  <a:schemeClr val="bg2"/>
                </a:solidFill>
              </a:defRPr>
            </a:lvl1pPr>
          </a:lstStyle>
          <a:p>
            <a:r>
              <a:rPr lang="en-US"/>
              <a:t> Industry</a:t>
            </a:r>
            <a:br>
              <a:rPr lang="en-US"/>
            </a:br>
            <a:r>
              <a:rPr lang="en-US"/>
              <a:t>Icon Here</a:t>
            </a:r>
          </a:p>
        </p:txBody>
      </p:sp>
      <p:sp>
        <p:nvSpPr>
          <p:cNvPr id="11" name="Text Placeholder 19"/>
          <p:cNvSpPr>
            <a:spLocks noGrp="1"/>
          </p:cNvSpPr>
          <p:nvPr>
            <p:ph type="body" sz="quarter" idx="12" hasCustomPrompt="1"/>
          </p:nvPr>
        </p:nvSpPr>
        <p:spPr>
          <a:xfrm>
            <a:off x="804208" y="4568190"/>
            <a:ext cx="5546046" cy="490681"/>
          </a:xfrm>
          <a:prstGeom prst="rect">
            <a:avLst/>
          </a:prstGeom>
        </p:spPr>
        <p:txBody>
          <a:bodyPr lIns="0" tIns="0" rIns="0" bIns="0" anchor="b" anchorCtr="0"/>
          <a:lstStyle>
            <a:lvl1pPr marL="0" indent="0" algn="l">
              <a:buNone/>
              <a:defRPr sz="1200" b="0" cap="none" spc="0" baseline="0">
                <a:solidFill>
                  <a:srgbClr val="FFFFFF"/>
                </a:solidFill>
                <a:latin typeface="Verdana"/>
                <a:cs typeface="Verdana"/>
              </a:defRPr>
            </a:lvl1pPr>
          </a:lstStyle>
          <a:p>
            <a:pPr lvl="0"/>
            <a:r>
              <a:rPr lang="en-US" dirty="0" smtClean="0"/>
              <a:t>Click to Add Presenter Name, Title, Company</a:t>
            </a:r>
          </a:p>
        </p:txBody>
      </p:sp>
      <p:sp>
        <p:nvSpPr>
          <p:cNvPr id="13" name="Title 2"/>
          <p:cNvSpPr>
            <a:spLocks noGrp="1"/>
          </p:cNvSpPr>
          <p:nvPr>
            <p:ph type="title" hasCustomPrompt="1"/>
          </p:nvPr>
        </p:nvSpPr>
        <p:spPr>
          <a:xfrm>
            <a:off x="804208" y="2883945"/>
            <a:ext cx="5547916" cy="807155"/>
          </a:xfrm>
          <a:prstGeom prst="rect">
            <a:avLst/>
          </a:prstGeom>
        </p:spPr>
        <p:txBody>
          <a:bodyPr lIns="0" tIns="0" rIns="0" bIns="0" anchor="t" anchorCtr="0"/>
          <a:lstStyle>
            <a:lvl1pPr algn="l">
              <a:lnSpc>
                <a:spcPts val="3000"/>
              </a:lnSpc>
              <a:defRPr sz="2400" b="0" i="0" cap="none" spc="90" baseline="0">
                <a:solidFill>
                  <a:srgbClr val="FFFFFF"/>
                </a:solidFill>
                <a:latin typeface="Verdana"/>
                <a:cs typeface="Verdana"/>
              </a:defRPr>
            </a:lvl1pPr>
          </a:lstStyle>
          <a:p>
            <a:r>
              <a:rPr lang="en-US" dirty="0" smtClean="0"/>
              <a:t>Title of Presentation</a:t>
            </a:r>
            <a:br>
              <a:rPr lang="en-US" dirty="0" smtClean="0"/>
            </a:br>
            <a:r>
              <a:rPr lang="en-US" dirty="0" smtClean="0"/>
              <a:t>Second Line Title</a:t>
            </a:r>
            <a:endParaRPr lang="en-US" dirty="0"/>
          </a:p>
        </p:txBody>
      </p:sp>
      <p:sp>
        <p:nvSpPr>
          <p:cNvPr id="14" name="Text Placeholder 19"/>
          <p:cNvSpPr>
            <a:spLocks noGrp="1"/>
          </p:cNvSpPr>
          <p:nvPr>
            <p:ph type="body" sz="quarter" idx="11" hasCustomPrompt="1"/>
          </p:nvPr>
        </p:nvSpPr>
        <p:spPr>
          <a:xfrm>
            <a:off x="804208" y="3784421"/>
            <a:ext cx="5548293" cy="464002"/>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smtClean="0"/>
              <a:t>Click to Add Subtitle</a:t>
            </a:r>
          </a:p>
        </p:txBody>
      </p:sp>
      <p:cxnSp>
        <p:nvCxnSpPr>
          <p:cNvPr id="15" name="Straight Connector 14"/>
          <p:cNvCxnSpPr/>
          <p:nvPr userDrawn="1"/>
        </p:nvCxnSpPr>
        <p:spPr>
          <a:xfrm>
            <a:off x="793404" y="4438486"/>
            <a:ext cx="5518727"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9"/>
          <p:cNvSpPr>
            <a:spLocks noGrp="1"/>
          </p:cNvSpPr>
          <p:nvPr>
            <p:ph type="body" sz="quarter" idx="14" hasCustomPrompt="1"/>
          </p:nvPr>
        </p:nvSpPr>
        <p:spPr>
          <a:xfrm>
            <a:off x="804208" y="5091663"/>
            <a:ext cx="5546046" cy="205052"/>
          </a:xfrm>
          <a:prstGeom prst="rect">
            <a:avLst/>
          </a:prstGeom>
        </p:spPr>
        <p:txBody>
          <a:bodyPr lIns="0" tIns="0" rIns="0" bIns="0"/>
          <a:lstStyle>
            <a:lvl1pPr marL="0" indent="0" algn="l">
              <a:buNone/>
              <a:defRPr sz="1200" b="0" cap="none" spc="0" baseline="0">
                <a:solidFill>
                  <a:srgbClr val="FFFFFF"/>
                </a:solidFill>
                <a:latin typeface="Verdana"/>
                <a:cs typeface="Verdana"/>
              </a:defRPr>
            </a:lvl1pPr>
          </a:lstStyle>
          <a:p>
            <a:pPr lvl="0"/>
            <a:r>
              <a:rPr lang="en-US" dirty="0" smtClean="0"/>
              <a:t>Click to Add Date</a:t>
            </a:r>
          </a:p>
        </p:txBody>
      </p:sp>
    </p:spTree>
    <p:extLst>
      <p:ext uri="{BB962C8B-B14F-4D97-AF65-F5344CB8AC3E}">
        <p14:creationId xmlns:p14="http://schemas.microsoft.com/office/powerpoint/2010/main" val="3329188285"/>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0" name="Text Placeholder 12"/>
          <p:cNvSpPr>
            <a:spLocks noGrp="1"/>
          </p:cNvSpPr>
          <p:nvPr>
            <p:ph type="body" sz="quarter" idx="20" hasCustomPrompt="1"/>
          </p:nvPr>
        </p:nvSpPr>
        <p:spPr>
          <a:xfrm>
            <a:off x="4813733" y="2233087"/>
            <a:ext cx="3780956" cy="3624306"/>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7" name="Picture Placeholder 4"/>
          <p:cNvSpPr>
            <a:spLocks noGrp="1"/>
          </p:cNvSpPr>
          <p:nvPr>
            <p:ph type="pic" sz="quarter" idx="14" hasCustomPrompt="1"/>
          </p:nvPr>
        </p:nvSpPr>
        <p:spPr>
          <a:xfrm>
            <a:off x="549371" y="1555311"/>
            <a:ext cx="3786598" cy="4298259"/>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39784227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Text Placeholder 12"/>
          <p:cNvSpPr>
            <a:spLocks noGrp="1"/>
          </p:cNvSpPr>
          <p:nvPr>
            <p:ph type="body" sz="quarter" idx="20" hasCustomPrompt="1"/>
          </p:nvPr>
        </p:nvSpPr>
        <p:spPr>
          <a:xfrm>
            <a:off x="4813733" y="2233087"/>
            <a:ext cx="3780956" cy="3624306"/>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8" name="Picture Placeholder 4"/>
          <p:cNvSpPr>
            <a:spLocks noGrp="1"/>
          </p:cNvSpPr>
          <p:nvPr>
            <p:ph type="pic" sz="quarter" idx="14" hasCustomPrompt="1"/>
          </p:nvPr>
        </p:nvSpPr>
        <p:spPr>
          <a:xfrm>
            <a:off x="549371" y="1555312"/>
            <a:ext cx="3786598" cy="3160566"/>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9" name="Rectangle 8"/>
          <p:cNvSpPr/>
          <p:nvPr userDrawn="1"/>
        </p:nvSpPr>
        <p:spPr>
          <a:xfrm>
            <a:off x="549275" y="4714933"/>
            <a:ext cx="3785269" cy="1141986"/>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1100" b="0" i="1">
                <a:solidFill>
                  <a:schemeClr val="bg1"/>
                </a:solidFill>
              </a:rPr>
              <a:t>Caption or</a:t>
            </a:r>
            <a:r>
              <a:rPr lang="en-US" sz="1100" b="0" i="1" baseline="0">
                <a:solidFill>
                  <a:schemeClr val="bg1"/>
                </a:solidFill>
              </a:rPr>
              <a:t> credit for a photo could be put in this space. </a:t>
            </a:r>
            <a:r>
              <a:rPr lang="en-US" sz="1100" b="0" i="1">
                <a:solidFill>
                  <a:schemeClr val="bg1"/>
                </a:solidFill>
              </a:rPr>
              <a:t>You may adjust the height of this box</a:t>
            </a:r>
            <a:r>
              <a:rPr lang="en-US" sz="1100" b="0" i="1" baseline="0">
                <a:solidFill>
                  <a:schemeClr val="bg1"/>
                </a:solidFill>
              </a:rPr>
              <a:t> to accommodate more or less text. Suggested number of lines of text is no less than two and no more than five.</a:t>
            </a: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algn="l">
              <a:lnSpc>
                <a:spcPct val="110000"/>
              </a:lnSpc>
            </a:pPr>
            <a:endParaRPr lang="en-US" sz="1100" b="0" i="1">
              <a:solidFill>
                <a:schemeClr val="bg1"/>
              </a:solidFill>
            </a:endParaRPr>
          </a:p>
        </p:txBody>
      </p:sp>
    </p:spTree>
    <p:extLst>
      <p:ext uri="{BB962C8B-B14F-4D97-AF65-F5344CB8AC3E}">
        <p14:creationId xmlns:p14="http://schemas.microsoft.com/office/powerpoint/2010/main" val="9245605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4" name="Text Placeholder 12"/>
          <p:cNvSpPr>
            <a:spLocks noGrp="1"/>
          </p:cNvSpPr>
          <p:nvPr>
            <p:ph type="body" sz="quarter" idx="20" hasCustomPrompt="1"/>
          </p:nvPr>
        </p:nvSpPr>
        <p:spPr>
          <a:xfrm>
            <a:off x="548587" y="2233087"/>
            <a:ext cx="3780956" cy="3624306"/>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7" name="Picture Placeholder 4"/>
          <p:cNvSpPr>
            <a:spLocks noGrp="1"/>
          </p:cNvSpPr>
          <p:nvPr>
            <p:ph type="pic" sz="quarter" idx="21" hasCustomPrompt="1"/>
          </p:nvPr>
        </p:nvSpPr>
        <p:spPr>
          <a:xfrm>
            <a:off x="4818525" y="1555311"/>
            <a:ext cx="3786598" cy="4298259"/>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37983924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Text Placeholder 12"/>
          <p:cNvSpPr>
            <a:spLocks noGrp="1"/>
          </p:cNvSpPr>
          <p:nvPr>
            <p:ph type="body" sz="quarter" idx="20" hasCustomPrompt="1"/>
          </p:nvPr>
        </p:nvSpPr>
        <p:spPr>
          <a:xfrm>
            <a:off x="548587" y="2233087"/>
            <a:ext cx="3780956" cy="3624306"/>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8" name="Picture Placeholder 4"/>
          <p:cNvSpPr>
            <a:spLocks noGrp="1"/>
          </p:cNvSpPr>
          <p:nvPr>
            <p:ph type="pic" sz="quarter" idx="21" hasCustomPrompt="1"/>
          </p:nvPr>
        </p:nvSpPr>
        <p:spPr>
          <a:xfrm>
            <a:off x="4818525" y="1555312"/>
            <a:ext cx="3786598" cy="3160566"/>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9" name="Rectangle 8"/>
          <p:cNvSpPr/>
          <p:nvPr userDrawn="1"/>
        </p:nvSpPr>
        <p:spPr>
          <a:xfrm>
            <a:off x="4818429" y="4714933"/>
            <a:ext cx="3785269" cy="1141986"/>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1100" b="0" i="1">
                <a:solidFill>
                  <a:schemeClr val="bg1"/>
                </a:solidFill>
              </a:rPr>
              <a:t>Caption or</a:t>
            </a:r>
            <a:r>
              <a:rPr lang="en-US" sz="1100" b="0" i="1" baseline="0">
                <a:solidFill>
                  <a:schemeClr val="bg1"/>
                </a:solidFill>
              </a:rPr>
              <a:t> credit for a photo could be put in this space. </a:t>
            </a:r>
            <a:r>
              <a:rPr lang="en-US" sz="1100" b="0" i="1">
                <a:solidFill>
                  <a:schemeClr val="bg1"/>
                </a:solidFill>
              </a:rPr>
              <a:t>You may adjust the height of this box</a:t>
            </a:r>
            <a:r>
              <a:rPr lang="en-US" sz="1100" b="0" i="1" baseline="0">
                <a:solidFill>
                  <a:schemeClr val="bg1"/>
                </a:solidFill>
              </a:rPr>
              <a:t> to accommodate more or less text. Suggested number of lines of text is no less than two and no more than five.</a:t>
            </a: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1100" b="0" i="1">
              <a:solidFill>
                <a:schemeClr val="bg1"/>
              </a:solidFill>
            </a:endParaRPr>
          </a:p>
          <a:p>
            <a:pPr algn="l">
              <a:lnSpc>
                <a:spcPct val="110000"/>
              </a:lnSpc>
            </a:pPr>
            <a:endParaRPr lang="en-US" sz="1100" b="0" i="1">
              <a:solidFill>
                <a:schemeClr val="bg1"/>
              </a:solidFill>
            </a:endParaRPr>
          </a:p>
        </p:txBody>
      </p:sp>
    </p:spTree>
    <p:extLst>
      <p:ext uri="{BB962C8B-B14F-4D97-AF65-F5344CB8AC3E}">
        <p14:creationId xmlns:p14="http://schemas.microsoft.com/office/powerpoint/2010/main" val="37377457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Agenda Slide</a:t>
            </a:r>
          </a:p>
        </p:txBody>
      </p:sp>
      <p:sp>
        <p:nvSpPr>
          <p:cNvPr id="4" name="Text Placeholder 11"/>
          <p:cNvSpPr>
            <a:spLocks noGrp="1"/>
          </p:cNvSpPr>
          <p:nvPr>
            <p:ph type="body" sz="quarter" idx="12" hasCustomPrompt="1"/>
          </p:nvPr>
        </p:nvSpPr>
        <p:spPr>
          <a:xfrm>
            <a:off x="544300" y="1454727"/>
            <a:ext cx="8052162" cy="4541433"/>
          </a:xfrm>
          <a:prstGeom prst="rect">
            <a:avLst/>
          </a:prstGeom>
        </p:spPr>
        <p:txBody>
          <a:bodyPr/>
          <a:lstStyle>
            <a:lvl1pPr>
              <a:lnSpc>
                <a:spcPct val="150000"/>
              </a:lnSpc>
              <a:buClr>
                <a:schemeClr val="accent2"/>
              </a:buClr>
              <a:defRPr/>
            </a:lvl1pPr>
            <a:lvl2pPr>
              <a:lnSpc>
                <a:spcPct val="150000"/>
              </a:lnSpc>
              <a:buClr>
                <a:schemeClr val="accent2"/>
              </a:buClr>
              <a:defRPr/>
            </a:lvl2pPr>
            <a:lvl3pPr>
              <a:lnSpc>
                <a:spcPct val="150000"/>
              </a:lnSpc>
              <a:buClr>
                <a:schemeClr val="accent2"/>
              </a:buClr>
              <a:defRPr/>
            </a:lvl3pPr>
            <a:lvl4pPr>
              <a:lnSpc>
                <a:spcPct val="150000"/>
              </a:lnSpc>
              <a:buClr>
                <a:schemeClr val="accent2"/>
              </a:buClr>
              <a:defRPr/>
            </a:lvl4pPr>
            <a:lvl5pPr>
              <a:lnSpc>
                <a:spcPct val="150000"/>
              </a:lnSpc>
              <a:buClr>
                <a:schemeClr val="accent2"/>
              </a:buClr>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5445189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cxnSp>
        <p:nvCxnSpPr>
          <p:cNvPr id="5" name="Straight Connector 4"/>
          <p:cNvCxnSpPr/>
          <p:nvPr userDrawn="1"/>
        </p:nvCxnSpPr>
        <p:spPr>
          <a:xfrm>
            <a:off x="4572000" y="1578111"/>
            <a:ext cx="2312" cy="427815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604154" y="3723355"/>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79438" y="1590675"/>
            <a:ext cx="3822700" cy="1971675"/>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46870" y="1590675"/>
            <a:ext cx="3822700" cy="1971675"/>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79438" y="3881400"/>
            <a:ext cx="3822700" cy="1971675"/>
          </a:xfrm>
          <a:prstGeom prst="rect">
            <a:avLst/>
          </a:prstGeom>
        </p:spPr>
        <p:txBody>
          <a:bodyPr>
            <a:noAutofit/>
          </a:bodyPr>
          <a:lstStyle>
            <a:lvl1pPr>
              <a:lnSpc>
                <a:spcPct val="100000"/>
              </a:lnSpc>
              <a:buClr>
                <a:schemeClr val="accent2"/>
              </a:buClr>
              <a:defRPr sz="1500"/>
            </a:lvl1pPr>
            <a:lvl2pPr>
              <a:lnSpc>
                <a:spcPct val="100000"/>
              </a:lnSpc>
              <a:buClr>
                <a:schemeClr val="accent2"/>
              </a:buClr>
              <a:defRPr sz="1500"/>
            </a:lvl2pPr>
            <a:lvl3pPr>
              <a:lnSpc>
                <a:spcPct val="100000"/>
              </a:lnSpc>
              <a:buClr>
                <a:schemeClr val="accent2"/>
              </a:buClr>
              <a:defRPr sz="1500"/>
            </a:lvl3pPr>
            <a:lvl4pPr>
              <a:lnSpc>
                <a:spcPct val="100000"/>
              </a:lnSpc>
              <a:buClr>
                <a:schemeClr val="accent2"/>
              </a:buClr>
              <a:defRPr sz="1500"/>
            </a:lvl4pPr>
            <a:lvl5pPr>
              <a:lnSpc>
                <a:spcPct val="10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870" y="3881400"/>
            <a:ext cx="3822700" cy="1971675"/>
          </a:xfrm>
          <a:prstGeom prst="rect">
            <a:avLst/>
          </a:prstGeom>
        </p:spPr>
        <p:txBody>
          <a:bodyPr lIns="91440">
            <a:noAutofit/>
          </a:bodyPr>
          <a:lstStyle>
            <a:lvl1pPr>
              <a:lnSpc>
                <a:spcPct val="100000"/>
              </a:lnSpc>
              <a:buClr>
                <a:schemeClr val="accent2"/>
              </a:buClr>
              <a:defRPr sz="1500" kern="1200"/>
            </a:lvl1pPr>
            <a:lvl2pPr>
              <a:lnSpc>
                <a:spcPct val="100000"/>
              </a:lnSpc>
              <a:buClr>
                <a:schemeClr val="accent2"/>
              </a:buClr>
              <a:defRPr sz="1500"/>
            </a:lvl2pPr>
            <a:lvl3pPr>
              <a:lnSpc>
                <a:spcPct val="100000"/>
              </a:lnSpc>
              <a:buClr>
                <a:schemeClr val="accent2"/>
              </a:buClr>
              <a:defRPr sz="1500" kern="1200"/>
            </a:lvl3pPr>
            <a:lvl4pPr>
              <a:lnSpc>
                <a:spcPct val="100000"/>
              </a:lnSpc>
              <a:buClr>
                <a:schemeClr val="accent2"/>
              </a:buClr>
              <a:defRPr sz="1500" kern="1200"/>
            </a:lvl4pPr>
            <a:lvl5pPr>
              <a:lnSpc>
                <a:spcPct val="100000"/>
              </a:lnSpc>
              <a:buClr>
                <a:schemeClr val="accent2"/>
              </a:buClr>
              <a:defRPr sz="15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4505355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cxnSp>
        <p:nvCxnSpPr>
          <p:cNvPr id="5" name="Straight Connector 4"/>
          <p:cNvCxnSpPr/>
          <p:nvPr userDrawn="1"/>
        </p:nvCxnSpPr>
        <p:spPr>
          <a:xfrm>
            <a:off x="4572000" y="1578111"/>
            <a:ext cx="2312" cy="427815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604154" y="3723355"/>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7496" y="1995840"/>
            <a:ext cx="3814641" cy="1566510"/>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54928" y="1995840"/>
            <a:ext cx="3814641" cy="1566510"/>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7496" y="4286565"/>
            <a:ext cx="3814641" cy="1566510"/>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54928" y="4286565"/>
            <a:ext cx="3814641" cy="1566510"/>
          </a:xfrm>
          <a:prstGeom prst="rect">
            <a:avLst/>
          </a:prstGeom>
        </p:spPr>
        <p:txBody>
          <a:bodyPr lIns="91440">
            <a:noAutofit/>
          </a:bodyPr>
          <a:lstStyle>
            <a:lvl1pPr>
              <a:lnSpc>
                <a:spcPct val="100000"/>
              </a:lnSpc>
              <a:buClr>
                <a:schemeClr val="accent2"/>
              </a:buClr>
              <a:defRPr sz="1300" kern="1200"/>
            </a:lvl1pPr>
            <a:lvl2pPr>
              <a:lnSpc>
                <a:spcPct val="100000"/>
              </a:lnSpc>
              <a:buClr>
                <a:schemeClr val="accent2"/>
              </a:buClr>
              <a:defRPr sz="1300"/>
            </a:lvl2pPr>
            <a:lvl3pPr>
              <a:lnSpc>
                <a:spcPct val="100000"/>
              </a:lnSpc>
              <a:buClr>
                <a:schemeClr val="accent2"/>
              </a:buClr>
              <a:defRPr sz="1300" kern="1200"/>
            </a:lvl3pPr>
            <a:lvl4pPr>
              <a:lnSpc>
                <a:spcPct val="100000"/>
              </a:lnSpc>
              <a:buClr>
                <a:schemeClr val="accent2"/>
              </a:buClr>
              <a:defRPr sz="1300" kern="1200"/>
            </a:lvl4pPr>
            <a:lvl5pPr>
              <a:lnSpc>
                <a:spcPct val="100000"/>
              </a:lnSpc>
              <a:buClr>
                <a:schemeClr val="accent2"/>
              </a:buClr>
              <a:defRPr sz="13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16" hasCustomPrompt="1"/>
          </p:nvPr>
        </p:nvSpPr>
        <p:spPr>
          <a:xfrm>
            <a:off x="588125" y="1590590"/>
            <a:ext cx="3818102"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1" name="Text Placeholder 5"/>
          <p:cNvSpPr>
            <a:spLocks noGrp="1"/>
          </p:cNvSpPr>
          <p:nvPr>
            <p:ph type="body" sz="quarter" idx="17" hasCustomPrompt="1"/>
          </p:nvPr>
        </p:nvSpPr>
        <p:spPr>
          <a:xfrm>
            <a:off x="4747516" y="1590590"/>
            <a:ext cx="3831666"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2" name="Text Placeholder 5"/>
          <p:cNvSpPr>
            <a:spLocks noGrp="1"/>
          </p:cNvSpPr>
          <p:nvPr>
            <p:ph type="body" sz="quarter" idx="18" hasCustomPrompt="1"/>
          </p:nvPr>
        </p:nvSpPr>
        <p:spPr>
          <a:xfrm>
            <a:off x="588126" y="3878367"/>
            <a:ext cx="3818101"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5" name="Text Placeholder 5"/>
          <p:cNvSpPr>
            <a:spLocks noGrp="1"/>
          </p:cNvSpPr>
          <p:nvPr>
            <p:ph type="body" sz="quarter" idx="19" hasCustomPrompt="1"/>
          </p:nvPr>
        </p:nvSpPr>
        <p:spPr>
          <a:xfrm>
            <a:off x="4747516" y="3878367"/>
            <a:ext cx="3831666" cy="346593"/>
          </a:xfrm>
          <a:prstGeom prst="rect">
            <a:avLst/>
          </a:prstGeom>
        </p:spPr>
        <p:txBody>
          <a:bodyPr>
            <a:normAutofit/>
          </a:bodyPr>
          <a:lstStyle>
            <a:lvl1pPr marL="0" indent="0">
              <a:buFontTx/>
              <a:buNone/>
              <a:defRPr sz="1500" b="1" i="0"/>
            </a:lvl1pPr>
          </a:lstStyle>
          <a:p>
            <a:pPr lvl="0"/>
            <a:r>
              <a:rPr lang="en-US"/>
              <a:t>Click to edit heading</a:t>
            </a:r>
          </a:p>
        </p:txBody>
      </p:sp>
    </p:spTree>
    <p:extLst>
      <p:ext uri="{BB962C8B-B14F-4D97-AF65-F5344CB8AC3E}">
        <p14:creationId xmlns:p14="http://schemas.microsoft.com/office/powerpoint/2010/main" val="2793403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Picture Placeholder 4"/>
          <p:cNvSpPr>
            <a:spLocks noGrp="1"/>
          </p:cNvSpPr>
          <p:nvPr>
            <p:ph type="pic" sz="quarter" idx="14" hasCustomPrompt="1"/>
          </p:nvPr>
        </p:nvSpPr>
        <p:spPr>
          <a:xfrm>
            <a:off x="541214" y="2436481"/>
            <a:ext cx="3787256" cy="3421440"/>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15" hasCustomPrompt="1"/>
          </p:nvPr>
        </p:nvSpPr>
        <p:spPr>
          <a:xfrm>
            <a:off x="546018" y="1455430"/>
            <a:ext cx="3784756" cy="834170"/>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2" name="Text Placeholder 5"/>
          <p:cNvSpPr>
            <a:spLocks noGrp="1"/>
          </p:cNvSpPr>
          <p:nvPr>
            <p:ph type="body" sz="quarter" idx="19" hasCustomPrompt="1"/>
          </p:nvPr>
        </p:nvSpPr>
        <p:spPr>
          <a:xfrm>
            <a:off x="4812564" y="1455430"/>
            <a:ext cx="3784756" cy="834170"/>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Picture Placeholder 4"/>
          <p:cNvSpPr>
            <a:spLocks noGrp="1"/>
          </p:cNvSpPr>
          <p:nvPr>
            <p:ph type="pic" sz="quarter" idx="20" hasCustomPrompt="1"/>
          </p:nvPr>
        </p:nvSpPr>
        <p:spPr>
          <a:xfrm>
            <a:off x="4809206" y="2436481"/>
            <a:ext cx="3787256" cy="3421440"/>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16789855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553152" y="185264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13" name="Text Placeholder 11"/>
          <p:cNvSpPr>
            <a:spLocks noGrp="1"/>
          </p:cNvSpPr>
          <p:nvPr>
            <p:ph type="body" sz="quarter" idx="15" hasCustomPrompt="1"/>
          </p:nvPr>
        </p:nvSpPr>
        <p:spPr>
          <a:xfrm>
            <a:off x="3830320" y="3258869"/>
            <a:ext cx="4775518" cy="1010961"/>
          </a:xfrm>
          <a:prstGeom prst="rect">
            <a:avLst/>
          </a:prstGeom>
        </p:spPr>
        <p:txBody>
          <a:bodyPr>
            <a:noAutofit/>
          </a:bodyPr>
          <a:lstStyle>
            <a:lvl1pPr>
              <a:buClr>
                <a:schemeClr val="accent2"/>
              </a:buClr>
              <a:defRPr sz="1400"/>
            </a:lvl1pPr>
          </a:lstStyle>
          <a:p>
            <a:pPr lvl="0"/>
            <a:r>
              <a:rPr lang="en-US" dirty="0" smtClean="0"/>
              <a:t>Add text here</a:t>
            </a:r>
          </a:p>
          <a:p>
            <a:pPr lvl="0"/>
            <a:endParaRPr lang="en-US"/>
          </a:p>
        </p:txBody>
      </p:sp>
      <p:sp>
        <p:nvSpPr>
          <p:cNvPr id="14" name="Text Placeholder 11"/>
          <p:cNvSpPr>
            <a:spLocks noGrp="1"/>
          </p:cNvSpPr>
          <p:nvPr>
            <p:ph type="body" sz="quarter" idx="16" hasCustomPrompt="1"/>
          </p:nvPr>
        </p:nvSpPr>
        <p:spPr>
          <a:xfrm>
            <a:off x="3830320" y="4660949"/>
            <a:ext cx="4775518" cy="1010961"/>
          </a:xfrm>
          <a:prstGeom prst="rect">
            <a:avLst/>
          </a:prstGeom>
        </p:spPr>
        <p:txBody>
          <a:bodyPr>
            <a:noAutofit/>
          </a:bodyPr>
          <a:lstStyle>
            <a:lvl1pPr>
              <a:buClr>
                <a:schemeClr val="accent2"/>
              </a:buClr>
              <a:defRPr sz="1400"/>
            </a:lvl1pPr>
          </a:lstStyle>
          <a:p>
            <a:pPr lvl="0"/>
            <a:r>
              <a:rPr lang="en-US" dirty="0" smtClean="0"/>
              <a:t>Add text here</a:t>
            </a:r>
          </a:p>
          <a:p>
            <a:pPr lvl="0"/>
            <a:endParaRPr lang="en-US"/>
          </a:p>
        </p:txBody>
      </p:sp>
      <p:sp>
        <p:nvSpPr>
          <p:cNvPr id="17" name="Text Placeholder 15"/>
          <p:cNvSpPr>
            <a:spLocks noGrp="1"/>
          </p:cNvSpPr>
          <p:nvPr>
            <p:ph type="body" sz="quarter" idx="18" hasCustomPrompt="1"/>
          </p:nvPr>
        </p:nvSpPr>
        <p:spPr>
          <a:xfrm>
            <a:off x="553152" y="334264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8" name="Text Placeholder 15"/>
          <p:cNvSpPr>
            <a:spLocks noGrp="1"/>
          </p:cNvSpPr>
          <p:nvPr>
            <p:ph type="body" sz="quarter" idx="19" hasCustomPrompt="1"/>
          </p:nvPr>
        </p:nvSpPr>
        <p:spPr>
          <a:xfrm>
            <a:off x="553152" y="474472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746869"/>
            <a:ext cx="4775518" cy="1010961"/>
          </a:xfrm>
          <a:prstGeom prst="rect">
            <a:avLst/>
          </a:prstGeom>
        </p:spPr>
        <p:txBody>
          <a:bodyPr>
            <a:noAutofit/>
          </a:bodyPr>
          <a:lstStyle>
            <a:lvl1pPr>
              <a:buClr>
                <a:schemeClr val="accent2"/>
              </a:buClr>
              <a:defRPr sz="1400"/>
            </a:lvl1pPr>
          </a:lstStyle>
          <a:p>
            <a:pPr lvl="0"/>
            <a:r>
              <a:rPr lang="en-US" dirty="0" smtClean="0"/>
              <a:t>Add text here</a:t>
            </a:r>
          </a:p>
          <a:p>
            <a:pPr lvl="0"/>
            <a:endParaRPr lang="en-US"/>
          </a:p>
        </p:txBody>
      </p:sp>
    </p:spTree>
    <p:extLst>
      <p:ext uri="{BB962C8B-B14F-4D97-AF65-F5344CB8AC3E}">
        <p14:creationId xmlns:p14="http://schemas.microsoft.com/office/powerpoint/2010/main" val="285781931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544513" y="1567520"/>
            <a:ext cx="3827156"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19" name="Text Placeholder 12"/>
          <p:cNvSpPr>
            <a:spLocks noGrp="1"/>
          </p:cNvSpPr>
          <p:nvPr>
            <p:ph type="body" sz="quarter" idx="11" hasCustomPrompt="1"/>
          </p:nvPr>
        </p:nvSpPr>
        <p:spPr>
          <a:xfrm>
            <a:off x="541306" y="2471040"/>
            <a:ext cx="3839002" cy="1918080"/>
          </a:xfrm>
          <a:prstGeom prst="rect">
            <a:avLst/>
          </a:prstGeom>
        </p:spPr>
        <p:txBody>
          <a:bodyPr>
            <a:noAutofit/>
          </a:bodyPr>
          <a:lstStyle>
            <a:lvl1pPr>
              <a:buClr>
                <a:schemeClr val="accent2"/>
              </a:buClr>
              <a:defRPr sz="1500"/>
            </a:lvl1pPr>
            <a:lvl2pPr>
              <a:lnSpc>
                <a:spcPts val="1800"/>
              </a:lnSpc>
              <a:buClr>
                <a:schemeClr val="accent2"/>
              </a:buClr>
              <a:defRPr sz="1500"/>
            </a:lvl2pPr>
            <a:lvl3pPr>
              <a:lnSpc>
                <a:spcPts val="1800"/>
              </a:lnSpc>
              <a:buClr>
                <a:schemeClr val="accent2"/>
              </a:buClr>
              <a:defRPr sz="1500"/>
            </a:lvl3pPr>
            <a:lvl4pPr>
              <a:lnSpc>
                <a:spcPts val="1800"/>
              </a:lnSpc>
              <a:buClr>
                <a:schemeClr val="accent2"/>
              </a:buClr>
              <a:defRPr sz="1500"/>
            </a:lvl4pPr>
            <a:lvl5pPr>
              <a:lnSpc>
                <a:spcPts val="18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9" name="Text Placeholder 5"/>
          <p:cNvSpPr>
            <a:spLocks noGrp="1"/>
          </p:cNvSpPr>
          <p:nvPr>
            <p:ph type="body" sz="quarter" idx="22" hasCustomPrompt="1"/>
          </p:nvPr>
        </p:nvSpPr>
        <p:spPr>
          <a:xfrm>
            <a:off x="544299" y="4523228"/>
            <a:ext cx="8060802" cy="1455652"/>
          </a:xfrm>
          <a:prstGeom prst="rect">
            <a:avLst/>
          </a:prstGeom>
        </p:spPr>
        <p:txBody>
          <a:bodyPr>
            <a:normAutofit/>
          </a:bodyPr>
          <a:lstStyle>
            <a:lvl1pPr marL="0" indent="0">
              <a:buFontTx/>
              <a:buNone/>
              <a:defRPr sz="2000" b="1" i="0" baseline="0">
                <a:solidFill>
                  <a:schemeClr val="accent2"/>
                </a:solidFill>
              </a:defRPr>
            </a:lvl1pPr>
          </a:lstStyle>
          <a:p>
            <a:pPr lvl="0"/>
            <a:r>
              <a:rPr lang="en-US"/>
              <a:t>Click to edit text. Conclusion or summary based on the two boxes above may go here. The text in the box may be up to four lines in this space.</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15"/>
          <p:cNvSpPr>
            <a:spLocks noGrp="1"/>
          </p:cNvSpPr>
          <p:nvPr>
            <p:ph type="body" sz="quarter" idx="24" hasCustomPrompt="1"/>
          </p:nvPr>
        </p:nvSpPr>
        <p:spPr>
          <a:xfrm>
            <a:off x="4769306" y="1567520"/>
            <a:ext cx="3827156"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4" name="Text Placeholder 12"/>
          <p:cNvSpPr>
            <a:spLocks noGrp="1"/>
          </p:cNvSpPr>
          <p:nvPr>
            <p:ph type="body" sz="quarter" idx="25" hasCustomPrompt="1"/>
          </p:nvPr>
        </p:nvSpPr>
        <p:spPr>
          <a:xfrm>
            <a:off x="4766099" y="2471040"/>
            <a:ext cx="3839002" cy="1918080"/>
          </a:xfrm>
          <a:prstGeom prst="rect">
            <a:avLst/>
          </a:prstGeom>
        </p:spPr>
        <p:txBody>
          <a:bodyPr>
            <a:noAutofit/>
          </a:bodyPr>
          <a:lstStyle>
            <a:lvl1pPr>
              <a:buClr>
                <a:schemeClr val="accent2"/>
              </a:buClr>
              <a:defRPr sz="1500"/>
            </a:lvl1pPr>
            <a:lvl2pPr>
              <a:lnSpc>
                <a:spcPts val="1800"/>
              </a:lnSpc>
              <a:buClr>
                <a:schemeClr val="accent2"/>
              </a:buClr>
              <a:defRPr sz="1500"/>
            </a:lvl2pPr>
            <a:lvl3pPr>
              <a:lnSpc>
                <a:spcPts val="1800"/>
              </a:lnSpc>
              <a:buClr>
                <a:schemeClr val="accent2"/>
              </a:buClr>
              <a:defRPr sz="1500"/>
            </a:lvl3pPr>
            <a:lvl4pPr>
              <a:lnSpc>
                <a:spcPts val="1800"/>
              </a:lnSpc>
              <a:buClr>
                <a:schemeClr val="accent2"/>
              </a:buClr>
              <a:defRPr sz="1500"/>
            </a:lvl4pPr>
            <a:lvl5pPr>
              <a:lnSpc>
                <a:spcPts val="18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468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94473677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26" name="Text Placeholder 12"/>
          <p:cNvSpPr>
            <a:spLocks noGrp="1"/>
          </p:cNvSpPr>
          <p:nvPr>
            <p:ph type="body" sz="quarter" idx="21" hasCustomPrompt="1"/>
          </p:nvPr>
        </p:nvSpPr>
        <p:spPr>
          <a:xfrm>
            <a:off x="6756214" y="2471040"/>
            <a:ext cx="1841536" cy="3490559"/>
          </a:xfrm>
          <a:prstGeom prst="rect">
            <a:avLst/>
          </a:prstGeom>
        </p:spPr>
        <p:txBody>
          <a:bodyPr>
            <a:noAutofit/>
          </a:bodyPr>
          <a:lstStyle>
            <a:lvl1pPr marL="0" indent="-137160">
              <a:lnSpc>
                <a:spcPct val="100000"/>
              </a:lnSpc>
              <a:buClr>
                <a:schemeClr val="accent4"/>
              </a:buClr>
              <a:defRPr sz="1100"/>
            </a:lvl1pPr>
            <a:lvl2pPr marL="270000" indent="-136800">
              <a:lnSpc>
                <a:spcPct val="100000"/>
              </a:lnSpc>
              <a:buClr>
                <a:schemeClr val="accent4"/>
              </a:buClr>
              <a:defRPr sz="1100"/>
            </a:lvl2pPr>
            <a:lvl3pPr marL="360000" indent="-136800" algn="l">
              <a:lnSpc>
                <a:spcPct val="100000"/>
              </a:lnSpc>
              <a:buClr>
                <a:schemeClr val="accent4"/>
              </a:buClr>
              <a:defRPr sz="1100"/>
            </a:lvl3pPr>
            <a:lvl4pPr marL="511200" indent="-136800">
              <a:lnSpc>
                <a:spcPct val="100000"/>
              </a:lnSpc>
              <a:buClr>
                <a:schemeClr val="accent4"/>
              </a:buClr>
              <a:defRPr sz="1100"/>
            </a:lvl4pPr>
            <a:lvl5pPr marL="655200" indent="-136800">
              <a:lnSpc>
                <a:spcPct val="100000"/>
              </a:lnSpc>
              <a:buClr>
                <a:schemeClr val="accent4"/>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544513" y="1567520"/>
            <a:ext cx="1840033" cy="802640"/>
          </a:xfrm>
          <a:prstGeom prst="rect">
            <a:avLst/>
          </a:prstGeom>
          <a:solidFill>
            <a:schemeClr val="accent3"/>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685576" y="2471040"/>
            <a:ext cx="1841536" cy="3490559"/>
          </a:xfrm>
          <a:prstGeom prst="rect">
            <a:avLst/>
          </a:prstGeom>
        </p:spPr>
        <p:txBody>
          <a:bodyPr>
            <a:noAutofit/>
          </a:bodyPr>
          <a:lstStyle>
            <a:lvl1pPr marL="0" indent="-137160">
              <a:lnSpc>
                <a:spcPct val="100000"/>
              </a:lnSpc>
              <a:buClr>
                <a:schemeClr val="accent2"/>
              </a:buClr>
              <a:defRPr sz="1100"/>
            </a:lvl1pPr>
            <a:lvl2pPr marL="270000" indent="-136800">
              <a:lnSpc>
                <a:spcPct val="100000"/>
              </a:lnSpc>
              <a:buClr>
                <a:schemeClr val="accent2"/>
              </a:buClr>
              <a:defRPr sz="1100"/>
            </a:lvl2pPr>
            <a:lvl3pPr marL="360000" indent="-136800" algn="l">
              <a:lnSpc>
                <a:spcPct val="100000"/>
              </a:lnSpc>
              <a:buClr>
                <a:schemeClr val="accent2"/>
              </a:buClr>
              <a:defRPr sz="1100"/>
            </a:lvl3pPr>
            <a:lvl4pPr marL="511200" indent="-136800">
              <a:lnSpc>
                <a:spcPct val="100000"/>
              </a:lnSpc>
              <a:buClr>
                <a:schemeClr val="accent2"/>
              </a:buClr>
              <a:defRPr sz="1100"/>
            </a:lvl4pPr>
            <a:lvl5pPr marL="655200" indent="-136800">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4" name="Text Placeholder 12"/>
          <p:cNvSpPr>
            <a:spLocks noGrp="1"/>
          </p:cNvSpPr>
          <p:nvPr>
            <p:ph type="body" sz="quarter" idx="29" hasCustomPrompt="1"/>
          </p:nvPr>
        </p:nvSpPr>
        <p:spPr>
          <a:xfrm>
            <a:off x="2614937" y="2471040"/>
            <a:ext cx="1841536" cy="3490559"/>
          </a:xfrm>
          <a:prstGeom prst="rect">
            <a:avLst/>
          </a:prstGeom>
        </p:spPr>
        <p:txBody>
          <a:bodyPr>
            <a:noAutofit/>
          </a:bodyPr>
          <a:lstStyle>
            <a:lvl1pPr marL="0" indent="-137160">
              <a:lnSpc>
                <a:spcPct val="100000"/>
              </a:lnSpc>
              <a:buClr>
                <a:schemeClr val="accent5"/>
              </a:buClr>
              <a:defRPr sz="1100"/>
            </a:lvl1pPr>
            <a:lvl2pPr marL="270000" indent="-136800">
              <a:lnSpc>
                <a:spcPct val="100000"/>
              </a:lnSpc>
              <a:buClr>
                <a:schemeClr val="accent5"/>
              </a:buClr>
              <a:defRPr sz="1100"/>
            </a:lvl2pPr>
            <a:lvl3pPr marL="360000" indent="-136800" algn="l">
              <a:lnSpc>
                <a:spcPct val="100000"/>
              </a:lnSpc>
              <a:buClr>
                <a:schemeClr val="accent5"/>
              </a:buClr>
              <a:defRPr sz="1100"/>
            </a:lvl3pPr>
            <a:lvl4pPr marL="511200" indent="-136800">
              <a:lnSpc>
                <a:spcPct val="100000"/>
              </a:lnSpc>
              <a:buClr>
                <a:schemeClr val="accent5"/>
              </a:buClr>
              <a:defRPr sz="1100"/>
            </a:lvl4pPr>
            <a:lvl5pPr marL="655200" indent="-136800">
              <a:lnSpc>
                <a:spcPct val="100000"/>
              </a:lnSpc>
              <a:buClr>
                <a:schemeClr val="accent5"/>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5" name="Text Placeholder 12"/>
          <p:cNvSpPr>
            <a:spLocks noGrp="1"/>
          </p:cNvSpPr>
          <p:nvPr>
            <p:ph type="body" sz="quarter" idx="30" hasCustomPrompt="1"/>
          </p:nvPr>
        </p:nvSpPr>
        <p:spPr>
          <a:xfrm>
            <a:off x="544298" y="2471040"/>
            <a:ext cx="1841536" cy="3490559"/>
          </a:xfrm>
          <a:prstGeom prst="rect">
            <a:avLst/>
          </a:prstGeom>
        </p:spPr>
        <p:txBody>
          <a:bodyPr>
            <a:noAutofit/>
          </a:bodyPr>
          <a:lstStyle>
            <a:lvl1pPr marL="0" indent="-137160">
              <a:lnSpc>
                <a:spcPct val="100000"/>
              </a:lnSpc>
              <a:buClr>
                <a:schemeClr val="accent3"/>
              </a:buClr>
              <a:defRPr sz="1100"/>
            </a:lvl1pPr>
            <a:lvl2pPr marL="270000" indent="-136800">
              <a:lnSpc>
                <a:spcPct val="100000"/>
              </a:lnSpc>
              <a:buClr>
                <a:schemeClr val="accent3"/>
              </a:buClr>
              <a:defRPr sz="1100"/>
            </a:lvl2pPr>
            <a:lvl3pPr marL="360000" indent="-136800" algn="l">
              <a:lnSpc>
                <a:spcPct val="100000"/>
              </a:lnSpc>
              <a:buClr>
                <a:schemeClr val="accent3"/>
              </a:buClr>
              <a:defRPr sz="1100"/>
            </a:lvl3pPr>
            <a:lvl4pPr marL="511200" indent="-136800">
              <a:lnSpc>
                <a:spcPct val="100000"/>
              </a:lnSpc>
              <a:buClr>
                <a:schemeClr val="accent3"/>
              </a:buClr>
              <a:defRPr sz="1100"/>
            </a:lvl4pPr>
            <a:lvl5pPr marL="655200" indent="-136800">
              <a:lnSpc>
                <a:spcPct val="100000"/>
              </a:lnSpc>
              <a:buClr>
                <a:schemeClr val="accent3"/>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6" name="Text Placeholder 15"/>
          <p:cNvSpPr>
            <a:spLocks noGrp="1"/>
          </p:cNvSpPr>
          <p:nvPr>
            <p:ph type="body" sz="quarter" idx="31" hasCustomPrompt="1"/>
          </p:nvPr>
        </p:nvSpPr>
        <p:spPr>
          <a:xfrm>
            <a:off x="2618031" y="1567520"/>
            <a:ext cx="1840033" cy="802640"/>
          </a:xfrm>
          <a:prstGeom prst="rect">
            <a:avLst/>
          </a:prstGeom>
          <a:solidFill>
            <a:schemeClr val="accent5"/>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682909" y="1567520"/>
            <a:ext cx="1840033" cy="802640"/>
          </a:xfrm>
          <a:prstGeom prst="rect">
            <a:avLst/>
          </a:prstGeom>
          <a:solidFill>
            <a:schemeClr val="accent2"/>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65067" y="1567520"/>
            <a:ext cx="1840033" cy="802640"/>
          </a:xfrm>
          <a:prstGeom prst="rect">
            <a:avLst/>
          </a:prstGeom>
          <a:solidFill>
            <a:schemeClr val="accent4"/>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19793550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3" y="1455918"/>
            <a:ext cx="8048057" cy="406251"/>
          </a:xfrm>
          <a:prstGeom prst="rect">
            <a:avLst/>
          </a:prstGeom>
        </p:spPr>
        <p:txBody>
          <a:bodyPr lIns="144000" rIns="144000">
            <a:normAutofit/>
          </a:bodyPr>
          <a:lstStyle>
            <a:lvl1pPr marL="0" indent="0">
              <a:buFontTx/>
              <a:buNone/>
              <a:defRPr sz="2000" b="1" i="0"/>
            </a:lvl1pPr>
          </a:lstStyle>
          <a:p>
            <a:pPr lvl="0"/>
            <a:r>
              <a:rPr lang="en-US"/>
              <a:t>Name</a:t>
            </a:r>
          </a:p>
        </p:txBody>
      </p:sp>
      <p:sp>
        <p:nvSpPr>
          <p:cNvPr id="8" name="Text Placeholder 2"/>
          <p:cNvSpPr>
            <a:spLocks noGrp="1"/>
          </p:cNvSpPr>
          <p:nvPr>
            <p:ph idx="13" hasCustomPrompt="1"/>
          </p:nvPr>
        </p:nvSpPr>
        <p:spPr bwMode="auto">
          <a:xfrm>
            <a:off x="552763" y="1894050"/>
            <a:ext cx="8044541" cy="67889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r>
              <a:rPr lang="en-US"/>
              <a:t>Title</a:t>
            </a:r>
          </a:p>
        </p:txBody>
      </p:sp>
      <p:sp>
        <p:nvSpPr>
          <p:cNvPr id="4" name="Title 3"/>
          <p:cNvSpPr>
            <a:spLocks noGrp="1"/>
          </p:cNvSpPr>
          <p:nvPr>
            <p:ph type="title" hasCustomPrompt="1"/>
          </p:nvPr>
        </p:nvSpPr>
        <p:spPr/>
        <p:txBody>
          <a:bodyPr/>
          <a:lstStyle/>
          <a:p>
            <a:r>
              <a:rPr lang="en-US" dirty="0" smtClean="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2"/>
          <p:cNvSpPr>
            <a:spLocks noGrp="1"/>
          </p:cNvSpPr>
          <p:nvPr>
            <p:ph idx="16" hasCustomPrompt="1"/>
          </p:nvPr>
        </p:nvSpPr>
        <p:spPr bwMode="auto">
          <a:xfrm>
            <a:off x="963607" y="4021568"/>
            <a:ext cx="7595542" cy="332612"/>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a:t>+00 (</a:t>
            </a:r>
            <a:r>
              <a:rPr lang="en-US" dirty="0" smtClean="0"/>
              <a:t>0)00 0000 0000</a:t>
            </a:r>
            <a:endParaRPr lang="en-US" dirty="0"/>
          </a:p>
        </p:txBody>
      </p:sp>
      <p:sp>
        <p:nvSpPr>
          <p:cNvPr id="11" name="Text Placeholder 2"/>
          <p:cNvSpPr>
            <a:spLocks noGrp="1"/>
          </p:cNvSpPr>
          <p:nvPr>
            <p:ph idx="17" hasCustomPrompt="1"/>
          </p:nvPr>
        </p:nvSpPr>
        <p:spPr bwMode="auto">
          <a:xfrm>
            <a:off x="539101" y="5561872"/>
            <a:ext cx="7995299" cy="38172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b="1" i="0">
                <a:solidFill>
                  <a:schemeClr val="accent1"/>
                </a:solidFill>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www.gs1.org</a:t>
            </a:r>
            <a:endParaRPr lang="en-US" dirty="0"/>
          </a:p>
        </p:txBody>
      </p:sp>
      <p:sp>
        <p:nvSpPr>
          <p:cNvPr id="13" name="Text Placeholder 2"/>
          <p:cNvSpPr>
            <a:spLocks noGrp="1"/>
          </p:cNvSpPr>
          <p:nvPr>
            <p:ph idx="19" hasCustomPrompt="1"/>
          </p:nvPr>
        </p:nvSpPr>
        <p:spPr bwMode="auto">
          <a:xfrm>
            <a:off x="963607" y="5049637"/>
            <a:ext cx="7595542" cy="329251"/>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name@gs1.org</a:t>
            </a:r>
            <a:endParaRPr lang="en-US" dirty="0"/>
          </a:p>
        </p:txBody>
      </p:sp>
      <p:sp>
        <p:nvSpPr>
          <p:cNvPr id="17" name="Text Placeholder 2"/>
          <p:cNvSpPr>
            <a:spLocks noGrp="1"/>
          </p:cNvSpPr>
          <p:nvPr>
            <p:ph idx="20" hasCustomPrompt="1"/>
          </p:nvPr>
        </p:nvSpPr>
        <p:spPr bwMode="auto">
          <a:xfrm>
            <a:off x="963607" y="4367618"/>
            <a:ext cx="7595542" cy="325892"/>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18" name="Text Placeholder 2"/>
          <p:cNvSpPr>
            <a:spLocks noGrp="1"/>
          </p:cNvSpPr>
          <p:nvPr>
            <p:ph idx="21" hasCustomPrompt="1"/>
          </p:nvPr>
        </p:nvSpPr>
        <p:spPr bwMode="auto">
          <a:xfrm>
            <a:off x="963607" y="4706948"/>
            <a:ext cx="7595542" cy="329251"/>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19" name="Text Placeholder 2"/>
          <p:cNvSpPr>
            <a:spLocks noGrp="1"/>
          </p:cNvSpPr>
          <p:nvPr>
            <p:ph idx="22" hasCustomPrompt="1"/>
          </p:nvPr>
        </p:nvSpPr>
        <p:spPr bwMode="auto">
          <a:xfrm>
            <a:off x="552763" y="2645460"/>
            <a:ext cx="8044541" cy="132447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b="0" baseline="0"/>
            </a:lvl1pPr>
            <a:lvl2pPr marL="272250" indent="0">
              <a:buNone/>
              <a:defRPr/>
            </a:lvl2pPr>
            <a:lvl3pPr marL="538650" indent="0">
              <a:buNone/>
              <a:defRPr/>
            </a:lvl3pPr>
            <a:lvl4pPr marL="822622" indent="0">
              <a:buNone/>
              <a:defRPr/>
            </a:lvl4pPr>
            <a:lvl5pPr marL="1038622" indent="0">
              <a:buNone/>
              <a:defRPr/>
            </a:lvl5pPr>
          </a:lstStyle>
          <a:p>
            <a:pPr lvl="0"/>
            <a:r>
              <a:rPr lang="en-US" dirty="0"/>
              <a:t>GS1 </a:t>
            </a:r>
            <a:r>
              <a:rPr lang="en-US" dirty="0" smtClean="0"/>
              <a:t>Address</a:t>
            </a:r>
            <a:endParaRPr lang="en-US" dirty="0"/>
          </a:p>
        </p:txBody>
      </p:sp>
      <p:sp>
        <p:nvSpPr>
          <p:cNvPr id="21" name="Content Placeholder 20"/>
          <p:cNvSpPr>
            <a:spLocks noGrp="1"/>
          </p:cNvSpPr>
          <p:nvPr>
            <p:ph sz="quarter" idx="23" hasCustomPrompt="1"/>
          </p:nvPr>
        </p:nvSpPr>
        <p:spPr>
          <a:xfrm>
            <a:off x="506107" y="4023096"/>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T</a:t>
            </a:r>
          </a:p>
        </p:txBody>
      </p:sp>
      <p:sp>
        <p:nvSpPr>
          <p:cNvPr id="23" name="Content Placeholder 20"/>
          <p:cNvSpPr>
            <a:spLocks noGrp="1"/>
          </p:cNvSpPr>
          <p:nvPr>
            <p:ph sz="quarter" idx="24" hasCustomPrompt="1"/>
          </p:nvPr>
        </p:nvSpPr>
        <p:spPr>
          <a:xfrm>
            <a:off x="506107" y="4365062"/>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D</a:t>
            </a:r>
          </a:p>
        </p:txBody>
      </p:sp>
      <p:sp>
        <p:nvSpPr>
          <p:cNvPr id="24" name="Content Placeholder 20"/>
          <p:cNvSpPr>
            <a:spLocks noGrp="1"/>
          </p:cNvSpPr>
          <p:nvPr>
            <p:ph sz="quarter" idx="25" hasCustomPrompt="1"/>
          </p:nvPr>
        </p:nvSpPr>
        <p:spPr>
          <a:xfrm>
            <a:off x="506107" y="4707028"/>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M</a:t>
            </a:r>
          </a:p>
        </p:txBody>
      </p:sp>
      <p:sp>
        <p:nvSpPr>
          <p:cNvPr id="25" name="Content Placeholder 20"/>
          <p:cNvSpPr>
            <a:spLocks noGrp="1"/>
          </p:cNvSpPr>
          <p:nvPr>
            <p:ph sz="quarter" idx="26" hasCustomPrompt="1"/>
          </p:nvPr>
        </p:nvSpPr>
        <p:spPr>
          <a:xfrm>
            <a:off x="506107" y="5048995"/>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E</a:t>
            </a:r>
          </a:p>
        </p:txBody>
      </p:sp>
    </p:spTree>
    <p:extLst>
      <p:ext uri="{BB962C8B-B14F-4D97-AF65-F5344CB8AC3E}">
        <p14:creationId xmlns:p14="http://schemas.microsoft.com/office/powerpoint/2010/main" val="9982306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Click to Edit Title</a:t>
            </a:r>
            <a:endParaRPr lang="en-US"/>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30044131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Click to Edit Title</a:t>
            </a:r>
            <a:endParaRPr lang="en-US"/>
          </a:p>
        </p:txBody>
      </p:sp>
      <p:sp>
        <p:nvSpPr>
          <p:cNvPr id="8" name="Text Placeholder 2"/>
          <p:cNvSpPr>
            <a:spLocks noGrp="1"/>
          </p:cNvSpPr>
          <p:nvPr>
            <p:ph idx="11" hasCustomPrompt="1"/>
          </p:nvPr>
        </p:nvSpPr>
        <p:spPr bwMode="auto">
          <a:xfrm>
            <a:off x="447721" y="1455212"/>
            <a:ext cx="8241707" cy="4416115"/>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5501336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455920"/>
            <a:ext cx="8246492" cy="498081"/>
          </a:xfrm>
          <a:prstGeom prst="rect">
            <a:avLst/>
          </a:prstGeom>
        </p:spPr>
        <p:txBody>
          <a:bodyPr>
            <a:noAutofit/>
          </a:bodyPr>
          <a:lstStyle>
            <a:lvl1pPr marL="0" indent="0">
              <a:lnSpc>
                <a:spcPct val="100000"/>
              </a:lnSpc>
              <a:buFontTx/>
              <a:buNone/>
              <a:defRPr sz="1800" b="1" i="0"/>
            </a:lvl1pPr>
          </a:lstStyle>
          <a:p>
            <a:pPr lvl="0"/>
            <a:r>
              <a:rPr lang="en-US"/>
              <a:t>Click to edit heading</a:t>
            </a:r>
          </a:p>
        </p:txBody>
      </p:sp>
      <p:sp>
        <p:nvSpPr>
          <p:cNvPr id="4" name="Title 3"/>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1" y="2073412"/>
            <a:ext cx="8241707" cy="3797915"/>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01533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455920"/>
            <a:ext cx="8246492" cy="867171"/>
          </a:xfrm>
          <a:prstGeom prst="rect">
            <a:avLst/>
          </a:prstGeom>
        </p:spPr>
        <p:txBody>
          <a:bodyPr>
            <a:noAutofit/>
          </a:bodyPr>
          <a:lstStyle>
            <a:lvl1pPr marL="0" indent="0">
              <a:lnSpc>
                <a:spcPct val="100000"/>
              </a:lnSpc>
              <a:buFontTx/>
              <a:buNone/>
              <a:defRPr sz="1800" b="1" i="0">
                <a:solidFill>
                  <a:schemeClr val="accent1"/>
                </a:solidFill>
              </a:defRPr>
            </a:lvl1pPr>
          </a:lstStyle>
          <a:p>
            <a:pPr lvl="0"/>
            <a:r>
              <a:rPr lang="en-US"/>
              <a:t>Click to edit text. Main idea, quote, or phrase two lines and under may go in this text box. </a:t>
            </a:r>
          </a:p>
        </p:txBody>
      </p:sp>
      <p:sp>
        <p:nvSpPr>
          <p:cNvPr id="4" name="Title 3"/>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1" y="2444691"/>
            <a:ext cx="8241707" cy="342663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343327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3-Line Introduction 2">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455920"/>
            <a:ext cx="8246492" cy="1161163"/>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1"/>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4" name="Title 3"/>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1" y="2743202"/>
            <a:ext cx="8241707" cy="3128125"/>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412579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454996" y="1455429"/>
            <a:ext cx="3917637" cy="737544"/>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8" name="Text Placeholder 12"/>
          <p:cNvSpPr>
            <a:spLocks noGrp="1"/>
          </p:cNvSpPr>
          <p:nvPr>
            <p:ph type="body" sz="quarter" idx="17" hasCustomPrompt="1"/>
          </p:nvPr>
        </p:nvSpPr>
        <p:spPr>
          <a:xfrm>
            <a:off x="455720" y="2233089"/>
            <a:ext cx="3916035" cy="3638544"/>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Text Placeholder 5"/>
          <p:cNvSpPr>
            <a:spLocks noGrp="1"/>
          </p:cNvSpPr>
          <p:nvPr>
            <p:ph type="body" sz="quarter" idx="19" hasCustomPrompt="1"/>
          </p:nvPr>
        </p:nvSpPr>
        <p:spPr>
          <a:xfrm>
            <a:off x="4772025" y="1455429"/>
            <a:ext cx="3918272" cy="737544"/>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2" name="Text Placeholder 12"/>
          <p:cNvSpPr>
            <a:spLocks noGrp="1"/>
          </p:cNvSpPr>
          <p:nvPr>
            <p:ph type="body" sz="quarter" idx="20" hasCustomPrompt="1"/>
          </p:nvPr>
        </p:nvSpPr>
        <p:spPr>
          <a:xfrm>
            <a:off x="4773385" y="2233089"/>
            <a:ext cx="3916035" cy="3638544"/>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Slide Number Placeholder 4"/>
          <p:cNvSpPr>
            <a:spLocks noGrp="1"/>
          </p:cNvSpPr>
          <p:nvPr>
            <p:ph type="sldNum" sz="quarter" idx="14"/>
          </p:nvPr>
        </p:nvSpPr>
        <p:spPr>
          <a:xfrm>
            <a:off x="8447486" y="6346174"/>
            <a:ext cx="247535" cy="200260"/>
          </a:xfrm>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0238777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447736" y="1455429"/>
            <a:ext cx="2511364" cy="737544"/>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8" name="Text Placeholder 12"/>
          <p:cNvSpPr>
            <a:spLocks noGrp="1"/>
          </p:cNvSpPr>
          <p:nvPr>
            <p:ph type="body" sz="quarter" idx="17" hasCustomPrompt="1"/>
          </p:nvPr>
        </p:nvSpPr>
        <p:spPr>
          <a:xfrm>
            <a:off x="447737" y="2247358"/>
            <a:ext cx="2510617" cy="3625500"/>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23" hasCustomPrompt="1"/>
          </p:nvPr>
        </p:nvSpPr>
        <p:spPr>
          <a:xfrm>
            <a:off x="3272504" y="1455429"/>
            <a:ext cx="2511364" cy="737544"/>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4" name="Text Placeholder 12"/>
          <p:cNvSpPr>
            <a:spLocks noGrp="1"/>
          </p:cNvSpPr>
          <p:nvPr>
            <p:ph type="body" sz="quarter" idx="24" hasCustomPrompt="1"/>
          </p:nvPr>
        </p:nvSpPr>
        <p:spPr>
          <a:xfrm>
            <a:off x="3272879" y="2247358"/>
            <a:ext cx="2510617" cy="3625500"/>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5"/>
          <p:cNvSpPr>
            <a:spLocks noGrp="1"/>
          </p:cNvSpPr>
          <p:nvPr>
            <p:ph type="body" sz="quarter" idx="25" hasCustomPrompt="1"/>
          </p:nvPr>
        </p:nvSpPr>
        <p:spPr>
          <a:xfrm>
            <a:off x="6177676" y="1455429"/>
            <a:ext cx="2511364" cy="737544"/>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20" name="Text Placeholder 12"/>
          <p:cNvSpPr>
            <a:spLocks noGrp="1"/>
          </p:cNvSpPr>
          <p:nvPr>
            <p:ph type="body" sz="quarter" idx="26" hasCustomPrompt="1"/>
          </p:nvPr>
        </p:nvSpPr>
        <p:spPr>
          <a:xfrm>
            <a:off x="6178051" y="2247358"/>
            <a:ext cx="2510617" cy="3625500"/>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745291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12"/>
          <p:cNvSpPr>
            <a:spLocks noGrp="1"/>
          </p:cNvSpPr>
          <p:nvPr>
            <p:ph type="body" sz="quarter" idx="20" hasCustomPrompt="1"/>
          </p:nvPr>
        </p:nvSpPr>
        <p:spPr>
          <a:xfrm>
            <a:off x="4626363" y="2419234"/>
            <a:ext cx="4059706" cy="3292260"/>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9" hasCustomPrompt="1"/>
          </p:nvPr>
        </p:nvSpPr>
        <p:spPr>
          <a:xfrm>
            <a:off x="4625010" y="1643069"/>
            <a:ext cx="4063787" cy="72872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3" name="Picture Placeholder 4"/>
          <p:cNvSpPr>
            <a:spLocks noGrp="1"/>
          </p:cNvSpPr>
          <p:nvPr>
            <p:ph type="pic" sz="quarter" idx="14" hasCustomPrompt="1"/>
          </p:nvPr>
        </p:nvSpPr>
        <p:spPr>
          <a:xfrm>
            <a:off x="447675" y="1641599"/>
            <a:ext cx="3892250" cy="406593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2298908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Click to Edit Title</a:t>
            </a:r>
            <a:endParaRPr lang="en-US"/>
          </a:p>
        </p:txBody>
      </p:sp>
      <p:sp>
        <p:nvSpPr>
          <p:cNvPr id="8" name="Text Placeholder 2"/>
          <p:cNvSpPr>
            <a:spLocks noGrp="1"/>
          </p:cNvSpPr>
          <p:nvPr>
            <p:ph idx="11" hasCustomPrompt="1"/>
          </p:nvPr>
        </p:nvSpPr>
        <p:spPr bwMode="auto">
          <a:xfrm>
            <a:off x="552763" y="1455209"/>
            <a:ext cx="8043777" cy="4545542"/>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8912246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Text Placeholder 5"/>
          <p:cNvSpPr>
            <a:spLocks noGrp="1"/>
          </p:cNvSpPr>
          <p:nvPr>
            <p:ph type="body" sz="quarter" idx="19" hasCustomPrompt="1"/>
          </p:nvPr>
        </p:nvSpPr>
        <p:spPr>
          <a:xfrm>
            <a:off x="4625010" y="1643069"/>
            <a:ext cx="4063787" cy="72872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9" name="Text Placeholder 12"/>
          <p:cNvSpPr>
            <a:spLocks noGrp="1"/>
          </p:cNvSpPr>
          <p:nvPr>
            <p:ph type="body" sz="quarter" idx="20" hasCustomPrompt="1"/>
          </p:nvPr>
        </p:nvSpPr>
        <p:spPr>
          <a:xfrm>
            <a:off x="4626363" y="2419234"/>
            <a:ext cx="4059706" cy="3292260"/>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p:cNvSpPr>
          <p:nvPr>
            <p:ph type="pic" sz="quarter" idx="14" hasCustomPrompt="1"/>
          </p:nvPr>
        </p:nvSpPr>
        <p:spPr>
          <a:xfrm>
            <a:off x="447675" y="1641600"/>
            <a:ext cx="3892250" cy="3011993"/>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Rectangle 3"/>
          <p:cNvSpPr/>
          <p:nvPr userDrawn="1"/>
        </p:nvSpPr>
        <p:spPr>
          <a:xfrm>
            <a:off x="447676" y="4649136"/>
            <a:ext cx="3890647" cy="107104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a:lnSpc>
                <a:spcPct val="110000"/>
              </a:lnSpc>
              <a:defRPr/>
            </a:pPr>
            <a:r>
              <a:rPr lang="en-US" sz="900"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900" i="1">
              <a:solidFill>
                <a:prstClr val="white"/>
              </a:solidFill>
            </a:endParaRPr>
          </a:p>
          <a:p>
            <a:pPr>
              <a:lnSpc>
                <a:spcPct val="110000"/>
              </a:lnSpc>
              <a:defRPr/>
            </a:pPr>
            <a:endParaRPr lang="en-US" sz="900" i="1">
              <a:solidFill>
                <a:prstClr val="white"/>
              </a:solidFill>
            </a:endParaRPr>
          </a:p>
          <a:p>
            <a:pPr>
              <a:lnSpc>
                <a:spcPct val="110000"/>
              </a:lnSpc>
            </a:pPr>
            <a:endParaRPr lang="en-US" sz="900" i="1">
              <a:solidFill>
                <a:prstClr val="white"/>
              </a:solidFill>
            </a:endParaRPr>
          </a:p>
        </p:txBody>
      </p:sp>
    </p:spTree>
    <p:extLst>
      <p:ext uri="{BB962C8B-B14F-4D97-AF65-F5344CB8AC3E}">
        <p14:creationId xmlns:p14="http://schemas.microsoft.com/office/powerpoint/2010/main" val="201721159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8" name="Text Placeholder 5"/>
          <p:cNvSpPr>
            <a:spLocks noGrp="1"/>
          </p:cNvSpPr>
          <p:nvPr>
            <p:ph type="body" sz="quarter" idx="19" hasCustomPrompt="1"/>
          </p:nvPr>
        </p:nvSpPr>
        <p:spPr>
          <a:xfrm>
            <a:off x="451705" y="1634247"/>
            <a:ext cx="4063787" cy="737544"/>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9" name="Text Placeholder 12"/>
          <p:cNvSpPr>
            <a:spLocks noGrp="1"/>
          </p:cNvSpPr>
          <p:nvPr>
            <p:ph type="body" sz="quarter" idx="20" hasCustomPrompt="1"/>
          </p:nvPr>
        </p:nvSpPr>
        <p:spPr>
          <a:xfrm>
            <a:off x="453058" y="2419234"/>
            <a:ext cx="4059706" cy="3292260"/>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Picture Placeholder 4"/>
          <p:cNvSpPr>
            <a:spLocks noGrp="1"/>
          </p:cNvSpPr>
          <p:nvPr>
            <p:ph type="pic" sz="quarter" idx="14" hasCustomPrompt="1"/>
          </p:nvPr>
        </p:nvSpPr>
        <p:spPr>
          <a:xfrm>
            <a:off x="4795557" y="1641599"/>
            <a:ext cx="3892250" cy="406593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405091017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6" name="Text Placeholder 5"/>
          <p:cNvSpPr>
            <a:spLocks noGrp="1"/>
          </p:cNvSpPr>
          <p:nvPr>
            <p:ph type="body" sz="quarter" idx="19" hasCustomPrompt="1"/>
          </p:nvPr>
        </p:nvSpPr>
        <p:spPr>
          <a:xfrm>
            <a:off x="451705" y="1634247"/>
            <a:ext cx="4063787" cy="737544"/>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7" name="Text Placeholder 12"/>
          <p:cNvSpPr>
            <a:spLocks noGrp="1"/>
          </p:cNvSpPr>
          <p:nvPr>
            <p:ph type="body" sz="quarter" idx="20" hasCustomPrompt="1"/>
          </p:nvPr>
        </p:nvSpPr>
        <p:spPr>
          <a:xfrm>
            <a:off x="453058" y="2419234"/>
            <a:ext cx="4059706" cy="3292260"/>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Picture Placeholder 4"/>
          <p:cNvSpPr>
            <a:spLocks noGrp="1"/>
          </p:cNvSpPr>
          <p:nvPr>
            <p:ph type="pic" sz="quarter" idx="14" hasCustomPrompt="1"/>
          </p:nvPr>
        </p:nvSpPr>
        <p:spPr>
          <a:xfrm>
            <a:off x="4795557" y="1641600"/>
            <a:ext cx="3892250" cy="3011993"/>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24" name="Rectangle 23"/>
          <p:cNvSpPr/>
          <p:nvPr userDrawn="1"/>
        </p:nvSpPr>
        <p:spPr>
          <a:xfrm>
            <a:off x="4795558" y="4649136"/>
            <a:ext cx="3890647" cy="1071045"/>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a:lnSpc>
                <a:spcPct val="110000"/>
              </a:lnSpc>
              <a:defRPr/>
            </a:pPr>
            <a:r>
              <a:rPr lang="en-US" sz="900"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900" i="1">
              <a:solidFill>
                <a:prstClr val="white"/>
              </a:solidFill>
            </a:endParaRPr>
          </a:p>
          <a:p>
            <a:pPr>
              <a:lnSpc>
                <a:spcPct val="110000"/>
              </a:lnSpc>
              <a:defRPr/>
            </a:pPr>
            <a:endParaRPr lang="en-US" sz="900" i="1">
              <a:solidFill>
                <a:prstClr val="white"/>
              </a:solidFill>
            </a:endParaRPr>
          </a:p>
          <a:p>
            <a:pPr>
              <a:lnSpc>
                <a:spcPct val="110000"/>
              </a:lnSpc>
            </a:pPr>
            <a:endParaRPr lang="en-US" sz="900" i="1">
              <a:solidFill>
                <a:prstClr val="white"/>
              </a:solidFill>
            </a:endParaRPr>
          </a:p>
        </p:txBody>
      </p:sp>
    </p:spTree>
    <p:extLst>
      <p:ext uri="{BB962C8B-B14F-4D97-AF65-F5344CB8AC3E}">
        <p14:creationId xmlns:p14="http://schemas.microsoft.com/office/powerpoint/2010/main" val="13164402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Picture Placeholder 4"/>
          <p:cNvSpPr>
            <a:spLocks noGrp="1"/>
          </p:cNvSpPr>
          <p:nvPr>
            <p:ph type="pic" sz="quarter" idx="14" hasCustomPrompt="1"/>
          </p:nvPr>
        </p:nvSpPr>
        <p:spPr>
          <a:xfrm>
            <a:off x="453643" y="2436482"/>
            <a:ext cx="3904707" cy="326622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Picture Placeholder 4"/>
          <p:cNvSpPr>
            <a:spLocks noGrp="1"/>
          </p:cNvSpPr>
          <p:nvPr>
            <p:ph type="pic" sz="quarter" idx="20" hasCustomPrompt="1"/>
          </p:nvPr>
        </p:nvSpPr>
        <p:spPr>
          <a:xfrm>
            <a:off x="4776839" y="2436482"/>
            <a:ext cx="3916516" cy="326622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8" name="Text Placeholder 5"/>
          <p:cNvSpPr>
            <a:spLocks noGrp="1"/>
          </p:cNvSpPr>
          <p:nvPr>
            <p:ph type="body" sz="quarter" idx="21" hasCustomPrompt="1"/>
          </p:nvPr>
        </p:nvSpPr>
        <p:spPr>
          <a:xfrm>
            <a:off x="451705" y="1634247"/>
            <a:ext cx="3907264" cy="737544"/>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9" name="Text Placeholder 5"/>
          <p:cNvSpPr>
            <a:spLocks noGrp="1"/>
          </p:cNvSpPr>
          <p:nvPr>
            <p:ph type="body" sz="quarter" idx="22" hasCustomPrompt="1"/>
          </p:nvPr>
        </p:nvSpPr>
        <p:spPr>
          <a:xfrm>
            <a:off x="4776485" y="1634247"/>
            <a:ext cx="3907264" cy="737544"/>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Tree>
    <p:extLst>
      <p:ext uri="{BB962C8B-B14F-4D97-AF65-F5344CB8AC3E}">
        <p14:creationId xmlns:p14="http://schemas.microsoft.com/office/powerpoint/2010/main" val="315709208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11"/>
          <p:cNvSpPr>
            <a:spLocks noGrp="1"/>
          </p:cNvSpPr>
          <p:nvPr>
            <p:ph type="body" sz="quarter" idx="12" hasCustomPrompt="1"/>
          </p:nvPr>
        </p:nvSpPr>
        <p:spPr>
          <a:xfrm>
            <a:off x="446424" y="1454730"/>
            <a:ext cx="8235758" cy="4425756"/>
          </a:xfrm>
          <a:prstGeom prst="rect">
            <a:avLst/>
          </a:prstGeom>
        </p:spPr>
        <p:txBody>
          <a:bodyPr/>
          <a:lstStyle>
            <a:lvl1pPr>
              <a:lnSpc>
                <a:spcPct val="150000"/>
              </a:lnSpc>
              <a:defRPr sz="1500"/>
            </a:lvl1pPr>
            <a:lvl2pPr>
              <a:lnSpc>
                <a:spcPct val="150000"/>
              </a:lnSpc>
              <a:defRPr sz="1500"/>
            </a:lvl2pPr>
            <a:lvl3pPr>
              <a:lnSpc>
                <a:spcPct val="150000"/>
              </a:lnSpc>
              <a:defRPr sz="1500"/>
            </a:lvl3pPr>
            <a:lvl4pPr>
              <a:lnSpc>
                <a:spcPct val="150000"/>
              </a:lnSpc>
              <a:defRPr sz="1500"/>
            </a:lvl4pPr>
            <a:lvl5pPr>
              <a:lnSpc>
                <a:spcPct val="15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2" name="Title 1"/>
          <p:cNvSpPr>
            <a:spLocks noGrp="1"/>
          </p:cNvSpPr>
          <p:nvPr>
            <p:ph type="title" hasCustomPrompt="1"/>
          </p:nvPr>
        </p:nvSpPr>
        <p:spPr/>
        <p:txBody>
          <a:bodyPr/>
          <a:lstStyle/>
          <a:p>
            <a:r>
              <a:rPr lang="en-US"/>
              <a:t>Agenda Slide</a:t>
            </a:r>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47383496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cxnSp>
        <p:nvCxnSpPr>
          <p:cNvPr id="16" name="Straight Connector 15"/>
          <p:cNvCxnSpPr/>
          <p:nvPr userDrawn="1"/>
        </p:nvCxnSpPr>
        <p:spPr>
          <a:xfrm>
            <a:off x="4572000" y="1578114"/>
            <a:ext cx="0" cy="4141575"/>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H="1" flipV="1">
            <a:off x="441258" y="3645163"/>
            <a:ext cx="8252098" cy="373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2"/>
          <p:cNvSpPr>
            <a:spLocks noGrp="1"/>
          </p:cNvSpPr>
          <p:nvPr>
            <p:ph type="body" sz="quarter" idx="11" hasCustomPrompt="1"/>
          </p:nvPr>
        </p:nvSpPr>
        <p:spPr>
          <a:xfrm>
            <a:off x="450645" y="1579754"/>
            <a:ext cx="3958108" cy="1830413"/>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1" name="Text Placeholder 12"/>
          <p:cNvSpPr>
            <a:spLocks noGrp="1"/>
          </p:cNvSpPr>
          <p:nvPr>
            <p:ph type="body" sz="quarter" idx="12" hasCustomPrompt="1"/>
          </p:nvPr>
        </p:nvSpPr>
        <p:spPr>
          <a:xfrm>
            <a:off x="4746870" y="1579754"/>
            <a:ext cx="3946485" cy="1830413"/>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2" name="Text Placeholder 12"/>
          <p:cNvSpPr>
            <a:spLocks noGrp="1"/>
          </p:cNvSpPr>
          <p:nvPr>
            <p:ph type="body" sz="quarter" idx="13" hasCustomPrompt="1"/>
          </p:nvPr>
        </p:nvSpPr>
        <p:spPr>
          <a:xfrm>
            <a:off x="450645" y="3870478"/>
            <a:ext cx="3958108" cy="1830413"/>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Text Placeholder 12"/>
          <p:cNvSpPr>
            <a:spLocks noGrp="1"/>
          </p:cNvSpPr>
          <p:nvPr>
            <p:ph type="body" sz="quarter" idx="14" hasCustomPrompt="1"/>
          </p:nvPr>
        </p:nvSpPr>
        <p:spPr>
          <a:xfrm>
            <a:off x="4746870" y="3870478"/>
            <a:ext cx="3946485" cy="1830413"/>
          </a:xfrm>
          <a:prstGeom prst="rect">
            <a:avLst/>
          </a:prstGeom>
        </p:spPr>
        <p:txBody>
          <a:bodyPr lIns="91440">
            <a:noAutofit/>
          </a:bodyPr>
          <a:lstStyle>
            <a:lvl1pPr>
              <a:lnSpc>
                <a:spcPct val="100000"/>
              </a:lnSpc>
              <a:spcBef>
                <a:spcPts val="400"/>
              </a:spcBef>
              <a:defRPr sz="1100" kern="1200"/>
            </a:lvl1pPr>
            <a:lvl2pPr>
              <a:lnSpc>
                <a:spcPct val="100000"/>
              </a:lnSpc>
              <a:spcBef>
                <a:spcPts val="400"/>
              </a:spcBef>
              <a:defRPr sz="1100"/>
            </a:lvl2pPr>
            <a:lvl3pPr>
              <a:lnSpc>
                <a:spcPct val="100000"/>
              </a:lnSpc>
              <a:spcBef>
                <a:spcPts val="400"/>
              </a:spcBef>
              <a:defRPr sz="1100" kern="1200"/>
            </a:lvl3pPr>
            <a:lvl4pPr>
              <a:lnSpc>
                <a:spcPct val="100000"/>
              </a:lnSpc>
              <a:spcBef>
                <a:spcPts val="400"/>
              </a:spcBef>
              <a:defRPr sz="1100" kern="1200"/>
            </a:lvl4pPr>
            <a:lvl5pPr>
              <a:lnSpc>
                <a:spcPct val="100000"/>
              </a:lnSpc>
              <a:spcBef>
                <a:spcPts val="400"/>
              </a:spcBef>
              <a:defRPr sz="11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54499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cxnSp>
        <p:nvCxnSpPr>
          <p:cNvPr id="5" name="Straight Connector 4"/>
          <p:cNvCxnSpPr/>
          <p:nvPr userDrawn="1"/>
        </p:nvCxnSpPr>
        <p:spPr>
          <a:xfrm>
            <a:off x="4572000" y="1578114"/>
            <a:ext cx="0" cy="4141575"/>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flipV="1">
            <a:off x="441258" y="3645163"/>
            <a:ext cx="8252098" cy="373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450645" y="2009068"/>
            <a:ext cx="3958108" cy="1511013"/>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5" name="Text Placeholder 5"/>
          <p:cNvSpPr>
            <a:spLocks noGrp="1"/>
          </p:cNvSpPr>
          <p:nvPr>
            <p:ph type="body" sz="quarter" idx="21" hasCustomPrompt="1"/>
          </p:nvPr>
        </p:nvSpPr>
        <p:spPr>
          <a:xfrm>
            <a:off x="451705" y="1583703"/>
            <a:ext cx="3960302" cy="374821"/>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6" name="Text Placeholder 12"/>
          <p:cNvSpPr>
            <a:spLocks noGrp="1"/>
          </p:cNvSpPr>
          <p:nvPr>
            <p:ph type="body" sz="quarter" idx="22" hasCustomPrompt="1"/>
          </p:nvPr>
        </p:nvSpPr>
        <p:spPr>
          <a:xfrm>
            <a:off x="4730160" y="2009068"/>
            <a:ext cx="3958108" cy="1511013"/>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7" name="Text Placeholder 5"/>
          <p:cNvSpPr>
            <a:spLocks noGrp="1"/>
          </p:cNvSpPr>
          <p:nvPr>
            <p:ph type="body" sz="quarter" idx="23" hasCustomPrompt="1"/>
          </p:nvPr>
        </p:nvSpPr>
        <p:spPr>
          <a:xfrm>
            <a:off x="4731220" y="1583703"/>
            <a:ext cx="3960302" cy="374821"/>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8" name="Text Placeholder 12"/>
          <p:cNvSpPr>
            <a:spLocks noGrp="1"/>
          </p:cNvSpPr>
          <p:nvPr>
            <p:ph type="body" sz="quarter" idx="24" hasCustomPrompt="1"/>
          </p:nvPr>
        </p:nvSpPr>
        <p:spPr>
          <a:xfrm>
            <a:off x="450645" y="4205271"/>
            <a:ext cx="3958108" cy="1511013"/>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9" name="Text Placeholder 5"/>
          <p:cNvSpPr>
            <a:spLocks noGrp="1"/>
          </p:cNvSpPr>
          <p:nvPr>
            <p:ph type="body" sz="quarter" idx="25" hasCustomPrompt="1"/>
          </p:nvPr>
        </p:nvSpPr>
        <p:spPr>
          <a:xfrm>
            <a:off x="451705" y="3779906"/>
            <a:ext cx="3960302" cy="374821"/>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30" name="Text Placeholder 12"/>
          <p:cNvSpPr>
            <a:spLocks noGrp="1"/>
          </p:cNvSpPr>
          <p:nvPr>
            <p:ph type="body" sz="quarter" idx="26" hasCustomPrompt="1"/>
          </p:nvPr>
        </p:nvSpPr>
        <p:spPr>
          <a:xfrm>
            <a:off x="4730160" y="4205271"/>
            <a:ext cx="3958108" cy="1511013"/>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31" name="Text Placeholder 5"/>
          <p:cNvSpPr>
            <a:spLocks noGrp="1"/>
          </p:cNvSpPr>
          <p:nvPr>
            <p:ph type="body" sz="quarter" idx="27" hasCustomPrompt="1"/>
          </p:nvPr>
        </p:nvSpPr>
        <p:spPr>
          <a:xfrm>
            <a:off x="4731220" y="3779906"/>
            <a:ext cx="3960302" cy="374821"/>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Tree>
    <p:extLst>
      <p:ext uri="{BB962C8B-B14F-4D97-AF65-F5344CB8AC3E}">
        <p14:creationId xmlns:p14="http://schemas.microsoft.com/office/powerpoint/2010/main" val="374832444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451278" y="1771146"/>
            <a:ext cx="3046381" cy="971109"/>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665377"/>
            <a:ext cx="4859760" cy="1223156"/>
          </a:xfrm>
          <a:prstGeom prst="rect">
            <a:avLst/>
          </a:prstGeom>
        </p:spPr>
        <p:txBody>
          <a:bodyPr>
            <a:noAutofit/>
          </a:bodyPr>
          <a:lstStyle>
            <a:lvl1pPr>
              <a:defRPr sz="1200"/>
            </a:lvl1pPr>
          </a:lstStyle>
          <a:p>
            <a:pPr lvl="0"/>
            <a:r>
              <a:rPr lang="en-US" dirty="0" smtClean="0"/>
              <a:t>Add text here</a:t>
            </a:r>
          </a:p>
          <a:p>
            <a:pPr lvl="0"/>
            <a:endParaRPr lang="en-US"/>
          </a:p>
        </p:txBody>
      </p:sp>
      <p:sp>
        <p:nvSpPr>
          <p:cNvPr id="10" name="Text Placeholder 15"/>
          <p:cNvSpPr>
            <a:spLocks noGrp="1"/>
          </p:cNvSpPr>
          <p:nvPr>
            <p:ph type="body" sz="quarter" idx="22" hasCustomPrompt="1"/>
          </p:nvPr>
        </p:nvSpPr>
        <p:spPr>
          <a:xfrm>
            <a:off x="451278" y="3183719"/>
            <a:ext cx="3046381" cy="971109"/>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1" name="Text Placeholder 11"/>
          <p:cNvSpPr>
            <a:spLocks noGrp="1"/>
          </p:cNvSpPr>
          <p:nvPr>
            <p:ph type="body" sz="quarter" idx="23" hasCustomPrompt="1"/>
          </p:nvPr>
        </p:nvSpPr>
        <p:spPr>
          <a:xfrm>
            <a:off x="3830320" y="3077950"/>
            <a:ext cx="4859760" cy="1223156"/>
          </a:xfrm>
          <a:prstGeom prst="rect">
            <a:avLst/>
          </a:prstGeom>
        </p:spPr>
        <p:txBody>
          <a:bodyPr>
            <a:noAutofit/>
          </a:bodyPr>
          <a:lstStyle>
            <a:lvl1pPr>
              <a:defRPr sz="1200"/>
            </a:lvl1pPr>
          </a:lstStyle>
          <a:p>
            <a:pPr lvl="0"/>
            <a:r>
              <a:rPr lang="en-US" dirty="0" smtClean="0"/>
              <a:t>Add text here</a:t>
            </a:r>
          </a:p>
          <a:p>
            <a:pPr lvl="0"/>
            <a:endParaRPr lang="en-US"/>
          </a:p>
        </p:txBody>
      </p:sp>
      <p:sp>
        <p:nvSpPr>
          <p:cNvPr id="12" name="Text Placeholder 15"/>
          <p:cNvSpPr>
            <a:spLocks noGrp="1"/>
          </p:cNvSpPr>
          <p:nvPr>
            <p:ph type="body" sz="quarter" idx="24" hasCustomPrompt="1"/>
          </p:nvPr>
        </p:nvSpPr>
        <p:spPr>
          <a:xfrm>
            <a:off x="451278" y="4596292"/>
            <a:ext cx="3046381" cy="971109"/>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5" name="Text Placeholder 11"/>
          <p:cNvSpPr>
            <a:spLocks noGrp="1"/>
          </p:cNvSpPr>
          <p:nvPr>
            <p:ph type="body" sz="quarter" idx="25" hasCustomPrompt="1"/>
          </p:nvPr>
        </p:nvSpPr>
        <p:spPr>
          <a:xfrm>
            <a:off x="3830320" y="4490523"/>
            <a:ext cx="4859760" cy="1223156"/>
          </a:xfrm>
          <a:prstGeom prst="rect">
            <a:avLst/>
          </a:prstGeom>
        </p:spPr>
        <p:txBody>
          <a:bodyPr>
            <a:noAutofit/>
          </a:bodyPr>
          <a:lstStyle>
            <a:lvl1pPr>
              <a:defRPr sz="1200"/>
            </a:lvl1pPr>
          </a:lstStyle>
          <a:p>
            <a:pPr lvl="0"/>
            <a:r>
              <a:rPr lang="en-US" dirty="0" smtClean="0"/>
              <a:t>Add text here</a:t>
            </a:r>
          </a:p>
          <a:p>
            <a:pPr lvl="0"/>
            <a:endParaRPr lang="en-US"/>
          </a:p>
        </p:txBody>
      </p:sp>
    </p:spTree>
    <p:extLst>
      <p:ext uri="{BB962C8B-B14F-4D97-AF65-F5344CB8AC3E}">
        <p14:creationId xmlns:p14="http://schemas.microsoft.com/office/powerpoint/2010/main" val="350501764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449431" y="1567520"/>
            <a:ext cx="3949192" cy="80264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19" name="Text Placeholder 12"/>
          <p:cNvSpPr>
            <a:spLocks noGrp="1"/>
          </p:cNvSpPr>
          <p:nvPr>
            <p:ph type="body" sz="quarter" idx="11" hasCustomPrompt="1"/>
          </p:nvPr>
        </p:nvSpPr>
        <p:spPr>
          <a:xfrm>
            <a:off x="446224" y="2471040"/>
            <a:ext cx="3957672" cy="1918080"/>
          </a:xfrm>
          <a:prstGeom prst="rect">
            <a:avLst/>
          </a:prstGeom>
        </p:spPr>
        <p:txBody>
          <a:bodyPr>
            <a:noAutofit/>
          </a:bodyPr>
          <a:lstStyle>
            <a:lvl1pPr>
              <a:defRPr sz="1200"/>
            </a:lvl1pPr>
            <a:lvl2pPr>
              <a:lnSpc>
                <a:spcPts val="1800"/>
              </a:lnSpc>
              <a:defRPr sz="1200"/>
            </a:lvl2pPr>
            <a:lvl3pPr>
              <a:lnSpc>
                <a:spcPts val="1800"/>
              </a:lnSpc>
              <a:defRPr sz="1200"/>
            </a:lvl3pPr>
            <a:lvl4pPr>
              <a:lnSpc>
                <a:spcPts val="1800"/>
              </a:lnSpc>
              <a:defRPr sz="1200"/>
            </a:lvl4pPr>
            <a:lvl5pPr>
              <a:lnSpc>
                <a:spcPts val="1800"/>
              </a:lnSpc>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26" hasCustomPrompt="1"/>
          </p:nvPr>
        </p:nvSpPr>
        <p:spPr>
          <a:xfrm>
            <a:off x="447736" y="4568535"/>
            <a:ext cx="8246492" cy="1282231"/>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1"/>
                </a:solidFill>
              </a:defRPr>
            </a:lvl1pPr>
          </a:lstStyle>
          <a:p>
            <a:pPr lvl="0"/>
            <a:r>
              <a:rPr lang="en-US"/>
              <a:t>Click to edit text. Conclusion or summary based on the two boxes above may go here. The text in the box may be up to three lines in this space.</a:t>
            </a:r>
          </a:p>
        </p:txBody>
      </p:sp>
      <p:sp>
        <p:nvSpPr>
          <p:cNvPr id="15" name="Text Placeholder 15"/>
          <p:cNvSpPr>
            <a:spLocks noGrp="1"/>
          </p:cNvSpPr>
          <p:nvPr>
            <p:ph type="body" sz="quarter" idx="27" hasCustomPrompt="1"/>
          </p:nvPr>
        </p:nvSpPr>
        <p:spPr>
          <a:xfrm>
            <a:off x="4737381" y="1567520"/>
            <a:ext cx="3949192" cy="80264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6" name="Text Placeholder 12"/>
          <p:cNvSpPr>
            <a:spLocks noGrp="1"/>
          </p:cNvSpPr>
          <p:nvPr>
            <p:ph type="body" sz="quarter" idx="28" hasCustomPrompt="1"/>
          </p:nvPr>
        </p:nvSpPr>
        <p:spPr>
          <a:xfrm>
            <a:off x="4734174" y="2471040"/>
            <a:ext cx="3957672" cy="1918080"/>
          </a:xfrm>
          <a:prstGeom prst="rect">
            <a:avLst/>
          </a:prstGeom>
        </p:spPr>
        <p:txBody>
          <a:bodyPr>
            <a:noAutofit/>
          </a:bodyPr>
          <a:lstStyle>
            <a:lvl1pPr>
              <a:defRPr sz="1200"/>
            </a:lvl1pPr>
            <a:lvl2pPr>
              <a:lnSpc>
                <a:spcPts val="1800"/>
              </a:lnSpc>
              <a:defRPr sz="1200"/>
            </a:lvl2pPr>
            <a:lvl3pPr>
              <a:lnSpc>
                <a:spcPts val="1800"/>
              </a:lnSpc>
              <a:defRPr sz="1200"/>
            </a:lvl3pPr>
            <a:lvl4pPr>
              <a:lnSpc>
                <a:spcPts val="1800"/>
              </a:lnSpc>
              <a:defRPr sz="1200"/>
            </a:lvl4pPr>
            <a:lvl5pPr>
              <a:lnSpc>
                <a:spcPts val="1800"/>
              </a:lnSpc>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004803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26" name="Text Placeholder 12"/>
          <p:cNvSpPr>
            <a:spLocks noGrp="1"/>
          </p:cNvSpPr>
          <p:nvPr>
            <p:ph type="body" sz="quarter" idx="21" hasCustomPrompt="1"/>
          </p:nvPr>
        </p:nvSpPr>
        <p:spPr>
          <a:xfrm>
            <a:off x="6789827" y="2471043"/>
            <a:ext cx="1893094" cy="3389236"/>
          </a:xfrm>
          <a:prstGeom prst="rect">
            <a:avLst/>
          </a:prstGeom>
        </p:spPr>
        <p:txBody>
          <a:bodyPr>
            <a:noAutofit/>
          </a:bodyPr>
          <a:lstStyle>
            <a:lvl1pPr marL="0" indent="-137160">
              <a:lnSpc>
                <a:spcPct val="100000"/>
              </a:lnSpc>
              <a:buClr>
                <a:schemeClr val="accent4"/>
              </a:buClr>
              <a:defRPr sz="900"/>
            </a:lvl1pPr>
            <a:lvl2pPr marL="270000" indent="-136800">
              <a:lnSpc>
                <a:spcPct val="100000"/>
              </a:lnSpc>
              <a:buClr>
                <a:schemeClr val="accent4"/>
              </a:buClr>
              <a:defRPr sz="900"/>
            </a:lvl2pPr>
            <a:lvl3pPr marL="360000" indent="-136800" algn="l">
              <a:lnSpc>
                <a:spcPct val="100000"/>
              </a:lnSpc>
              <a:buClr>
                <a:schemeClr val="accent4"/>
              </a:buClr>
              <a:defRPr sz="900"/>
            </a:lvl3pPr>
            <a:lvl4pPr marL="511200" indent="-136800">
              <a:lnSpc>
                <a:spcPct val="100000"/>
              </a:lnSpc>
              <a:buClr>
                <a:schemeClr val="accent4"/>
              </a:buClr>
              <a:defRPr sz="900"/>
            </a:lvl4pPr>
            <a:lvl5pPr marL="655200" indent="-136800">
              <a:lnSpc>
                <a:spcPct val="100000"/>
              </a:lnSpc>
              <a:buClr>
                <a:schemeClr val="accent4"/>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449781" y="1567520"/>
            <a:ext cx="1891549" cy="802640"/>
          </a:xfrm>
          <a:prstGeom prst="rect">
            <a:avLst/>
          </a:prstGeom>
          <a:solidFill>
            <a:schemeClr val="accent3"/>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590764" y="2471043"/>
            <a:ext cx="1893094" cy="3389236"/>
          </a:xfrm>
          <a:prstGeom prst="rect">
            <a:avLst/>
          </a:prstGeom>
        </p:spPr>
        <p:txBody>
          <a:bodyPr>
            <a:noAutofit/>
          </a:bodyPr>
          <a:lstStyle>
            <a:lvl1pPr marL="0" indent="-137160">
              <a:lnSpc>
                <a:spcPct val="100000"/>
              </a:lnSpc>
              <a:buClr>
                <a:schemeClr val="accent2"/>
              </a:buClr>
              <a:defRPr sz="900"/>
            </a:lvl1pPr>
            <a:lvl2pPr marL="270000" indent="-136800">
              <a:lnSpc>
                <a:spcPct val="100000"/>
              </a:lnSpc>
              <a:buClr>
                <a:schemeClr val="accent2"/>
              </a:buClr>
              <a:defRPr sz="900"/>
            </a:lvl2pPr>
            <a:lvl3pPr marL="360000" indent="-136800" algn="l">
              <a:lnSpc>
                <a:spcPct val="100000"/>
              </a:lnSpc>
              <a:buClr>
                <a:schemeClr val="accent2"/>
              </a:buClr>
              <a:defRPr sz="900"/>
            </a:lvl3pPr>
            <a:lvl4pPr marL="511200" indent="-136800">
              <a:lnSpc>
                <a:spcPct val="100000"/>
              </a:lnSpc>
              <a:buClr>
                <a:schemeClr val="accent2"/>
              </a:buClr>
              <a:defRPr sz="900"/>
            </a:lvl4pPr>
            <a:lvl5pPr marL="655200" indent="-136800">
              <a:lnSpc>
                <a:spcPct val="100000"/>
              </a:lnSpc>
              <a:buClr>
                <a:schemeClr val="accent2"/>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4" name="Text Placeholder 12"/>
          <p:cNvSpPr>
            <a:spLocks noGrp="1"/>
          </p:cNvSpPr>
          <p:nvPr>
            <p:ph type="body" sz="quarter" idx="29" hasCustomPrompt="1"/>
          </p:nvPr>
        </p:nvSpPr>
        <p:spPr>
          <a:xfrm>
            <a:off x="2520125" y="2471043"/>
            <a:ext cx="1893094" cy="3389236"/>
          </a:xfrm>
          <a:prstGeom prst="rect">
            <a:avLst/>
          </a:prstGeom>
        </p:spPr>
        <p:txBody>
          <a:bodyPr>
            <a:noAutofit/>
          </a:bodyPr>
          <a:lstStyle>
            <a:lvl1pPr marL="0" indent="-137160">
              <a:lnSpc>
                <a:spcPct val="100000"/>
              </a:lnSpc>
              <a:buClr>
                <a:schemeClr val="accent5"/>
              </a:buClr>
              <a:defRPr sz="900"/>
            </a:lvl1pPr>
            <a:lvl2pPr marL="270000" indent="-136800">
              <a:lnSpc>
                <a:spcPct val="100000"/>
              </a:lnSpc>
              <a:buClr>
                <a:schemeClr val="accent5"/>
              </a:buClr>
              <a:defRPr sz="900"/>
            </a:lvl2pPr>
            <a:lvl3pPr marL="360000" indent="-136800" algn="l">
              <a:lnSpc>
                <a:spcPct val="100000"/>
              </a:lnSpc>
              <a:buClr>
                <a:schemeClr val="accent5"/>
              </a:buClr>
              <a:defRPr sz="900"/>
            </a:lvl3pPr>
            <a:lvl4pPr marL="511200" indent="-136800">
              <a:lnSpc>
                <a:spcPct val="100000"/>
              </a:lnSpc>
              <a:buClr>
                <a:schemeClr val="accent5"/>
              </a:buClr>
              <a:defRPr sz="900"/>
            </a:lvl4pPr>
            <a:lvl5pPr marL="655200" indent="-136800">
              <a:lnSpc>
                <a:spcPct val="100000"/>
              </a:lnSpc>
              <a:buClr>
                <a:schemeClr val="accent5"/>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5" name="Text Placeholder 12"/>
          <p:cNvSpPr>
            <a:spLocks noGrp="1"/>
          </p:cNvSpPr>
          <p:nvPr>
            <p:ph type="body" sz="quarter" idx="30" hasCustomPrompt="1"/>
          </p:nvPr>
        </p:nvSpPr>
        <p:spPr>
          <a:xfrm>
            <a:off x="449486" y="2471043"/>
            <a:ext cx="1893094" cy="3389236"/>
          </a:xfrm>
          <a:prstGeom prst="rect">
            <a:avLst/>
          </a:prstGeom>
        </p:spPr>
        <p:txBody>
          <a:bodyPr>
            <a:noAutofit/>
          </a:bodyPr>
          <a:lstStyle>
            <a:lvl1pPr marL="0" indent="-137160">
              <a:lnSpc>
                <a:spcPct val="100000"/>
              </a:lnSpc>
              <a:buClr>
                <a:schemeClr val="accent3"/>
              </a:buClr>
              <a:defRPr sz="900"/>
            </a:lvl1pPr>
            <a:lvl2pPr marL="270000" indent="-136800">
              <a:lnSpc>
                <a:spcPct val="100000"/>
              </a:lnSpc>
              <a:buClr>
                <a:schemeClr val="accent3"/>
              </a:buClr>
              <a:defRPr sz="900"/>
            </a:lvl2pPr>
            <a:lvl3pPr marL="360000" indent="-136800" algn="l">
              <a:lnSpc>
                <a:spcPct val="100000"/>
              </a:lnSpc>
              <a:buClr>
                <a:schemeClr val="accent3"/>
              </a:buClr>
              <a:defRPr sz="900"/>
            </a:lvl3pPr>
            <a:lvl4pPr marL="511200" indent="-136800">
              <a:lnSpc>
                <a:spcPct val="100000"/>
              </a:lnSpc>
              <a:buClr>
                <a:schemeClr val="accent3"/>
              </a:buClr>
              <a:defRPr sz="900"/>
            </a:lvl4pPr>
            <a:lvl5pPr marL="655200" indent="-136800">
              <a:lnSpc>
                <a:spcPct val="100000"/>
              </a:lnSpc>
              <a:buClr>
                <a:schemeClr val="accent3"/>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6" name="Text Placeholder 15"/>
          <p:cNvSpPr>
            <a:spLocks noGrp="1"/>
          </p:cNvSpPr>
          <p:nvPr>
            <p:ph type="body" sz="quarter" idx="31" hasCustomPrompt="1"/>
          </p:nvPr>
        </p:nvSpPr>
        <p:spPr>
          <a:xfrm>
            <a:off x="2523301" y="1567520"/>
            <a:ext cx="1891549" cy="802640"/>
          </a:xfrm>
          <a:prstGeom prst="rect">
            <a:avLst/>
          </a:prstGeom>
          <a:solidFill>
            <a:schemeClr val="accent5"/>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588179" y="1567520"/>
            <a:ext cx="1891549" cy="802640"/>
          </a:xfrm>
          <a:prstGeom prst="rect">
            <a:avLst/>
          </a:prstGeom>
          <a:solidFill>
            <a:schemeClr val="accent2"/>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98762" y="1567520"/>
            <a:ext cx="1891549" cy="802640"/>
          </a:xfrm>
          <a:prstGeom prst="rect">
            <a:avLst/>
          </a:prstGeom>
          <a:solidFill>
            <a:schemeClr val="accent4"/>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1159120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3" y="1455918"/>
            <a:ext cx="8048057" cy="406251"/>
          </a:xfrm>
          <a:prstGeom prst="rect">
            <a:avLst/>
          </a:prstGeom>
        </p:spPr>
        <p:txBody>
          <a:bodyPr>
            <a:normAutofit/>
          </a:bodyPr>
          <a:lstStyle>
            <a:lvl1pPr marL="0" indent="0">
              <a:buFontTx/>
              <a:buNone/>
              <a:defRPr sz="2000" b="1" i="0"/>
            </a:lvl1pPr>
          </a:lstStyle>
          <a:p>
            <a:pPr lvl="0"/>
            <a:r>
              <a:rPr lang="en-US"/>
              <a:t>Click to edit heading</a:t>
            </a:r>
          </a:p>
        </p:txBody>
      </p:sp>
      <p:sp>
        <p:nvSpPr>
          <p:cNvPr id="8" name="Text Placeholder 2"/>
          <p:cNvSpPr>
            <a:spLocks noGrp="1"/>
          </p:cNvSpPr>
          <p:nvPr>
            <p:ph idx="13" hasCustomPrompt="1"/>
          </p:nvPr>
        </p:nvSpPr>
        <p:spPr bwMode="auto">
          <a:xfrm>
            <a:off x="552763" y="1904999"/>
            <a:ext cx="8044541" cy="4095751"/>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7307112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4" name="Title 3"/>
          <p:cNvSpPr>
            <a:spLocks noGrp="1"/>
          </p:cNvSpPr>
          <p:nvPr>
            <p:ph type="title" hasCustomPrompt="1"/>
          </p:nvPr>
        </p:nvSpPr>
        <p:spPr/>
        <p:txBody>
          <a:bodyPr/>
          <a:lstStyle/>
          <a:p>
            <a:r>
              <a:rPr lang="en-US" dirty="0" smtClean="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0" name="Text Placeholder 5"/>
          <p:cNvSpPr>
            <a:spLocks noGrp="1"/>
          </p:cNvSpPr>
          <p:nvPr>
            <p:ph type="body" sz="quarter" idx="11" hasCustomPrompt="1"/>
          </p:nvPr>
        </p:nvSpPr>
        <p:spPr>
          <a:xfrm>
            <a:off x="441728" y="1515564"/>
            <a:ext cx="8246851" cy="415832"/>
          </a:xfrm>
          <a:prstGeom prst="rect">
            <a:avLst/>
          </a:prstGeom>
        </p:spPr>
        <p:txBody>
          <a:bodyPr lIns="144000" rIns="144000">
            <a:normAutofit/>
          </a:bodyPr>
          <a:lstStyle>
            <a:lvl1pPr marL="0" indent="0">
              <a:buFontTx/>
              <a:buNone/>
              <a:defRPr sz="1400" b="1" i="0"/>
            </a:lvl1pPr>
          </a:lstStyle>
          <a:p>
            <a:pPr lvl="0"/>
            <a:r>
              <a:rPr lang="en-US"/>
              <a:t>Name</a:t>
            </a:r>
          </a:p>
        </p:txBody>
      </p:sp>
      <p:sp>
        <p:nvSpPr>
          <p:cNvPr id="21" name="Text Placeholder 2"/>
          <p:cNvSpPr>
            <a:spLocks noGrp="1"/>
          </p:cNvSpPr>
          <p:nvPr>
            <p:ph idx="13" hasCustomPrompt="1"/>
          </p:nvPr>
        </p:nvSpPr>
        <p:spPr bwMode="auto">
          <a:xfrm>
            <a:off x="441727" y="1911934"/>
            <a:ext cx="8239912" cy="478060"/>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r>
              <a:rPr lang="en-US"/>
              <a:t>Title</a:t>
            </a:r>
          </a:p>
        </p:txBody>
      </p:sp>
      <p:sp>
        <p:nvSpPr>
          <p:cNvPr id="22" name="Text Placeholder 2"/>
          <p:cNvSpPr>
            <a:spLocks noGrp="1"/>
          </p:cNvSpPr>
          <p:nvPr>
            <p:ph idx="16" hasCustomPrompt="1"/>
          </p:nvPr>
        </p:nvSpPr>
        <p:spPr bwMode="auto">
          <a:xfrm>
            <a:off x="808397" y="3887049"/>
            <a:ext cx="7879636" cy="347313"/>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dirty="0"/>
              <a:t>+00 (</a:t>
            </a:r>
            <a:r>
              <a:rPr lang="en-US" dirty="0" smtClean="0"/>
              <a:t>0)00 0000 0000</a:t>
            </a:r>
            <a:endParaRPr lang="en-US" dirty="0"/>
          </a:p>
        </p:txBody>
      </p:sp>
      <p:sp>
        <p:nvSpPr>
          <p:cNvPr id="23" name="Text Placeholder 2"/>
          <p:cNvSpPr>
            <a:spLocks noGrp="1"/>
          </p:cNvSpPr>
          <p:nvPr>
            <p:ph idx="17" hasCustomPrompt="1"/>
          </p:nvPr>
        </p:nvSpPr>
        <p:spPr bwMode="auto">
          <a:xfrm>
            <a:off x="441727" y="5413418"/>
            <a:ext cx="8239912" cy="384871"/>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b="1" i="0">
                <a:solidFill>
                  <a:schemeClr val="accent1"/>
                </a:solidFill>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www.gs1.org</a:t>
            </a:r>
            <a:endParaRPr lang="en-US" dirty="0"/>
          </a:p>
        </p:txBody>
      </p:sp>
      <p:sp>
        <p:nvSpPr>
          <p:cNvPr id="24" name="Text Placeholder 2"/>
          <p:cNvSpPr>
            <a:spLocks noGrp="1"/>
          </p:cNvSpPr>
          <p:nvPr>
            <p:ph idx="19" hasCustomPrompt="1"/>
          </p:nvPr>
        </p:nvSpPr>
        <p:spPr bwMode="auto">
          <a:xfrm>
            <a:off x="808397" y="4895059"/>
            <a:ext cx="7879636" cy="336820"/>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name@gs1.org</a:t>
            </a:r>
            <a:endParaRPr lang="en-US" dirty="0"/>
          </a:p>
        </p:txBody>
      </p:sp>
      <p:sp>
        <p:nvSpPr>
          <p:cNvPr id="27" name="Text Placeholder 2"/>
          <p:cNvSpPr>
            <a:spLocks noGrp="1"/>
          </p:cNvSpPr>
          <p:nvPr>
            <p:ph idx="22" hasCustomPrompt="1"/>
          </p:nvPr>
        </p:nvSpPr>
        <p:spPr bwMode="auto">
          <a:xfrm>
            <a:off x="441727" y="2374946"/>
            <a:ext cx="8239912" cy="1390836"/>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b="0" baseline="0"/>
            </a:lvl1pPr>
            <a:lvl2pPr marL="272250" indent="0">
              <a:buNone/>
              <a:defRPr/>
            </a:lvl2pPr>
            <a:lvl3pPr marL="538650" indent="0">
              <a:buNone/>
              <a:defRPr/>
            </a:lvl3pPr>
            <a:lvl4pPr marL="822622" indent="0">
              <a:buNone/>
              <a:defRPr/>
            </a:lvl4pPr>
            <a:lvl5pPr marL="1038622" indent="0">
              <a:buNone/>
              <a:defRPr/>
            </a:lvl5pPr>
          </a:lstStyle>
          <a:p>
            <a:pPr lvl="0"/>
            <a:r>
              <a:rPr lang="en-US" dirty="0"/>
              <a:t>GS1 </a:t>
            </a:r>
            <a:r>
              <a:rPr lang="en-US" dirty="0" smtClean="0"/>
              <a:t>Address</a:t>
            </a:r>
            <a:endParaRPr lang="en-US" dirty="0"/>
          </a:p>
        </p:txBody>
      </p:sp>
      <p:sp>
        <p:nvSpPr>
          <p:cNvPr id="32" name="Text Placeholder 2"/>
          <p:cNvSpPr>
            <a:spLocks noGrp="1"/>
          </p:cNvSpPr>
          <p:nvPr>
            <p:ph idx="27" hasCustomPrompt="1"/>
          </p:nvPr>
        </p:nvSpPr>
        <p:spPr bwMode="auto">
          <a:xfrm>
            <a:off x="808397" y="4222784"/>
            <a:ext cx="7879636" cy="347313"/>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33" name="Text Placeholder 2"/>
          <p:cNvSpPr>
            <a:spLocks noGrp="1"/>
          </p:cNvSpPr>
          <p:nvPr>
            <p:ph idx="28" hasCustomPrompt="1"/>
          </p:nvPr>
        </p:nvSpPr>
        <p:spPr bwMode="auto">
          <a:xfrm>
            <a:off x="808397" y="4558518"/>
            <a:ext cx="7879636" cy="347313"/>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41" name="Text Placeholder 40"/>
          <p:cNvSpPr>
            <a:spLocks noGrp="1"/>
          </p:cNvSpPr>
          <p:nvPr>
            <p:ph type="body" sz="quarter" idx="33" hasCustomPrompt="1"/>
          </p:nvPr>
        </p:nvSpPr>
        <p:spPr>
          <a:xfrm>
            <a:off x="444146" y="3889056"/>
            <a:ext cx="291470" cy="354563"/>
          </a:xfrm>
          <a:prstGeom prst="rect">
            <a:avLst/>
          </a:prstGeom>
        </p:spPr>
        <p:txBody>
          <a:bodyPr vert="horz" lIns="72000" rIns="0"/>
          <a:lstStyle>
            <a:lvl1pPr marL="74250" indent="0" algn="l">
              <a:buNone/>
              <a:defRPr sz="1200" b="1" i="0"/>
            </a:lvl1pPr>
          </a:lstStyle>
          <a:p>
            <a:pPr lvl="0"/>
            <a:r>
              <a:rPr lang="en-US"/>
              <a:t>T</a:t>
            </a:r>
          </a:p>
        </p:txBody>
      </p:sp>
      <p:sp>
        <p:nvSpPr>
          <p:cNvPr id="42" name="Text Placeholder 40"/>
          <p:cNvSpPr>
            <a:spLocks noGrp="1"/>
          </p:cNvSpPr>
          <p:nvPr>
            <p:ph type="body" sz="quarter" idx="34" hasCustomPrompt="1"/>
          </p:nvPr>
        </p:nvSpPr>
        <p:spPr>
          <a:xfrm>
            <a:off x="444146" y="4221377"/>
            <a:ext cx="291470" cy="354563"/>
          </a:xfrm>
          <a:prstGeom prst="rect">
            <a:avLst/>
          </a:prstGeom>
        </p:spPr>
        <p:txBody>
          <a:bodyPr vert="horz" lIns="72000" rIns="0"/>
          <a:lstStyle>
            <a:lvl1pPr marL="74250" indent="0" algn="l">
              <a:buNone/>
              <a:defRPr sz="1200" b="1" i="0"/>
            </a:lvl1pPr>
          </a:lstStyle>
          <a:p>
            <a:pPr lvl="0"/>
            <a:r>
              <a:rPr lang="en-US"/>
              <a:t>D</a:t>
            </a:r>
          </a:p>
        </p:txBody>
      </p:sp>
      <p:sp>
        <p:nvSpPr>
          <p:cNvPr id="43" name="Text Placeholder 40"/>
          <p:cNvSpPr>
            <a:spLocks noGrp="1"/>
          </p:cNvSpPr>
          <p:nvPr>
            <p:ph type="body" sz="quarter" idx="35" hasCustomPrompt="1"/>
          </p:nvPr>
        </p:nvSpPr>
        <p:spPr>
          <a:xfrm>
            <a:off x="444146" y="4557932"/>
            <a:ext cx="291470" cy="354563"/>
          </a:xfrm>
          <a:prstGeom prst="rect">
            <a:avLst/>
          </a:prstGeom>
        </p:spPr>
        <p:txBody>
          <a:bodyPr vert="horz" lIns="72000" rIns="0"/>
          <a:lstStyle>
            <a:lvl1pPr marL="74250" indent="0" algn="l">
              <a:buNone/>
              <a:defRPr sz="1200" b="1" i="0"/>
            </a:lvl1pPr>
          </a:lstStyle>
          <a:p>
            <a:pPr lvl="0"/>
            <a:r>
              <a:rPr lang="en-US"/>
              <a:t>M</a:t>
            </a:r>
          </a:p>
        </p:txBody>
      </p:sp>
      <p:sp>
        <p:nvSpPr>
          <p:cNvPr id="44" name="Text Placeholder 40"/>
          <p:cNvSpPr>
            <a:spLocks noGrp="1"/>
          </p:cNvSpPr>
          <p:nvPr>
            <p:ph type="body" sz="quarter" idx="36" hasCustomPrompt="1"/>
          </p:nvPr>
        </p:nvSpPr>
        <p:spPr>
          <a:xfrm>
            <a:off x="444146" y="4894839"/>
            <a:ext cx="291470" cy="354563"/>
          </a:xfrm>
          <a:prstGeom prst="rect">
            <a:avLst/>
          </a:prstGeom>
        </p:spPr>
        <p:txBody>
          <a:bodyPr vert="horz" lIns="72000" rIns="0"/>
          <a:lstStyle>
            <a:lvl1pPr marL="74250" indent="0" algn="l">
              <a:buNone/>
              <a:defRPr sz="1200" b="1" i="0"/>
            </a:lvl1pPr>
          </a:lstStyle>
          <a:p>
            <a:pPr lvl="0"/>
            <a:r>
              <a:rPr lang="en-US"/>
              <a:t>E</a:t>
            </a:r>
          </a:p>
        </p:txBody>
      </p:sp>
    </p:spTree>
    <p:extLst>
      <p:ext uri="{BB962C8B-B14F-4D97-AF65-F5344CB8AC3E}">
        <p14:creationId xmlns:p14="http://schemas.microsoft.com/office/powerpoint/2010/main" val="4988452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85808523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Click to Edit Title</a:t>
            </a:r>
            <a:endParaRPr lang="en-US"/>
          </a:p>
        </p:txBody>
      </p:sp>
      <p:sp>
        <p:nvSpPr>
          <p:cNvPr id="8" name="Text Placeholder 2"/>
          <p:cNvSpPr>
            <a:spLocks noGrp="1"/>
          </p:cNvSpPr>
          <p:nvPr>
            <p:ph idx="11" hasCustomPrompt="1"/>
          </p:nvPr>
        </p:nvSpPr>
        <p:spPr bwMode="auto">
          <a:xfrm>
            <a:off x="552763" y="1455209"/>
            <a:ext cx="8043777" cy="4545542"/>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77785440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3" y="1455918"/>
            <a:ext cx="8048057" cy="406251"/>
          </a:xfrm>
          <a:prstGeom prst="rect">
            <a:avLst/>
          </a:prstGeom>
        </p:spPr>
        <p:txBody>
          <a:bodyPr>
            <a:normAutofit/>
          </a:bodyPr>
          <a:lstStyle>
            <a:lvl1pPr marL="0" indent="0">
              <a:buFontTx/>
              <a:buNone/>
              <a:defRPr sz="2000" b="1" i="0"/>
            </a:lvl1pPr>
          </a:lstStyle>
          <a:p>
            <a:pPr lvl="0"/>
            <a:r>
              <a:rPr lang="en-US"/>
              <a:t>Click to edit heading</a:t>
            </a:r>
          </a:p>
        </p:txBody>
      </p:sp>
      <p:sp>
        <p:nvSpPr>
          <p:cNvPr id="8" name="Text Placeholder 2"/>
          <p:cNvSpPr>
            <a:spLocks noGrp="1"/>
          </p:cNvSpPr>
          <p:nvPr>
            <p:ph idx="13" hasCustomPrompt="1"/>
          </p:nvPr>
        </p:nvSpPr>
        <p:spPr bwMode="auto">
          <a:xfrm>
            <a:off x="552763" y="1904999"/>
            <a:ext cx="8044541" cy="4095751"/>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16485739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3" y="2288513"/>
            <a:ext cx="8044541" cy="371223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3" y="1456330"/>
            <a:ext cx="8044137" cy="786823"/>
          </a:xfrm>
          <a:prstGeom prst="rect">
            <a:avLst/>
          </a:prstGeom>
        </p:spPr>
        <p:txBody>
          <a:bodyPr>
            <a:normAutofit/>
          </a:bodyPr>
          <a:lstStyle>
            <a:lvl1pPr marL="0" indent="0">
              <a:buFontTx/>
              <a:buNone/>
              <a:defRPr sz="2000" b="1" i="0" baseline="0">
                <a:solidFill>
                  <a:schemeClr val="accent1"/>
                </a:solidFill>
              </a:defRPr>
            </a:lvl1pPr>
          </a:lstStyle>
          <a:p>
            <a:pPr lvl="0"/>
            <a:r>
              <a:rPr lang="en-US"/>
              <a:t>Click to edit text. Main idea, quote, or phrase two lines and under may go in this text box. </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099" y="230189"/>
            <a:ext cx="8058151" cy="906196"/>
          </a:xfrm>
        </p:spPr>
        <p:txBody>
          <a:bodyPr/>
          <a:lstStyle/>
          <a:p>
            <a:r>
              <a:rPr lang="en-US" dirty="0" smtClean="0"/>
              <a:t>Click to Edit Title</a:t>
            </a:r>
            <a:endParaRPr lang="en-US"/>
          </a:p>
        </p:txBody>
      </p:sp>
    </p:spTree>
    <p:extLst>
      <p:ext uri="{BB962C8B-B14F-4D97-AF65-F5344CB8AC3E}">
        <p14:creationId xmlns:p14="http://schemas.microsoft.com/office/powerpoint/2010/main" val="154701628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3-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3" y="2492583"/>
            <a:ext cx="8044541" cy="350713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3" y="1455430"/>
            <a:ext cx="8044541" cy="999416"/>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2000" b="1" i="0" baseline="0">
                <a:solidFill>
                  <a:schemeClr val="accent1"/>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099" y="230189"/>
            <a:ext cx="8058151" cy="906196"/>
          </a:xfrm>
        </p:spPr>
        <p:txBody>
          <a:bodyPr/>
          <a:lstStyle/>
          <a:p>
            <a:r>
              <a:rPr lang="en-US" dirty="0" smtClean="0"/>
              <a:t>Click to Edit Title</a:t>
            </a:r>
            <a:endParaRPr lang="en-US"/>
          </a:p>
        </p:txBody>
      </p:sp>
    </p:spTree>
    <p:extLst>
      <p:ext uri="{BB962C8B-B14F-4D97-AF65-F5344CB8AC3E}">
        <p14:creationId xmlns:p14="http://schemas.microsoft.com/office/powerpoint/2010/main" val="202934337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5460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8" name="Text Placeholder 12"/>
          <p:cNvSpPr>
            <a:spLocks noGrp="1"/>
          </p:cNvSpPr>
          <p:nvPr>
            <p:ph type="body" sz="quarter" idx="17" hasCustomPrompt="1"/>
          </p:nvPr>
        </p:nvSpPr>
        <p:spPr>
          <a:xfrm>
            <a:off x="547187" y="2233086"/>
            <a:ext cx="3780956" cy="3766995"/>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0" name="Text Placeholder 12"/>
          <p:cNvSpPr>
            <a:spLocks noGrp="1"/>
          </p:cNvSpPr>
          <p:nvPr>
            <p:ph type="body" sz="quarter" idx="20" hasCustomPrompt="1"/>
          </p:nvPr>
        </p:nvSpPr>
        <p:spPr>
          <a:xfrm>
            <a:off x="4813733" y="2233086"/>
            <a:ext cx="3780956" cy="3766995"/>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03561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Text Placeholder 5"/>
          <p:cNvSpPr>
            <a:spLocks noGrp="1"/>
          </p:cNvSpPr>
          <p:nvPr>
            <p:ph type="body" sz="quarter" idx="15" hasCustomPrompt="1"/>
          </p:nvPr>
        </p:nvSpPr>
        <p:spPr>
          <a:xfrm>
            <a:off x="546017" y="1455430"/>
            <a:ext cx="2477124" cy="737544"/>
          </a:xfrm>
          <a:prstGeom prst="rect">
            <a:avLst/>
          </a:prstGeom>
        </p:spPr>
        <p:txBody>
          <a:bodyPr anchor="b" anchorCtr="0">
            <a:noAutofit/>
          </a:bodyPr>
          <a:lstStyle>
            <a:lvl1pPr marL="0" indent="0">
              <a:buFontTx/>
              <a:buNone/>
              <a:defRPr sz="1500" b="1" i="0" baseline="0"/>
            </a:lvl1pPr>
          </a:lstStyle>
          <a:p>
            <a:pPr lvl="0"/>
            <a:r>
              <a:rPr lang="en-US"/>
              <a:t>Click to edit heading </a:t>
            </a:r>
          </a:p>
        </p:txBody>
      </p:sp>
      <p:sp>
        <p:nvSpPr>
          <p:cNvPr id="18" name="Text Placeholder 12"/>
          <p:cNvSpPr>
            <a:spLocks noGrp="1"/>
          </p:cNvSpPr>
          <p:nvPr>
            <p:ph type="body" sz="quarter" idx="17" hasCustomPrompt="1"/>
          </p:nvPr>
        </p:nvSpPr>
        <p:spPr>
          <a:xfrm>
            <a:off x="547185" y="2247355"/>
            <a:ext cx="2474637" cy="3752727"/>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8" hasCustomPrompt="1"/>
          </p:nvPr>
        </p:nvSpPr>
        <p:spPr>
          <a:xfrm>
            <a:off x="3349833" y="1455430"/>
            <a:ext cx="2477124" cy="737544"/>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3" name="Text Placeholder 12"/>
          <p:cNvSpPr>
            <a:spLocks noGrp="1"/>
          </p:cNvSpPr>
          <p:nvPr>
            <p:ph type="body" sz="quarter" idx="19" hasCustomPrompt="1"/>
          </p:nvPr>
        </p:nvSpPr>
        <p:spPr>
          <a:xfrm>
            <a:off x="3351001" y="2247355"/>
            <a:ext cx="2474637" cy="3752727"/>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5" name="Text Placeholder 5"/>
          <p:cNvSpPr>
            <a:spLocks noGrp="1"/>
          </p:cNvSpPr>
          <p:nvPr>
            <p:ph type="body" sz="quarter" idx="20" hasCustomPrompt="1"/>
          </p:nvPr>
        </p:nvSpPr>
        <p:spPr>
          <a:xfrm>
            <a:off x="6122454" y="1455430"/>
            <a:ext cx="2477124" cy="737544"/>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9" name="Text Placeholder 12"/>
          <p:cNvSpPr>
            <a:spLocks noGrp="1"/>
          </p:cNvSpPr>
          <p:nvPr>
            <p:ph type="body" sz="quarter" idx="21" hasCustomPrompt="1"/>
          </p:nvPr>
        </p:nvSpPr>
        <p:spPr>
          <a:xfrm>
            <a:off x="6123622" y="2247355"/>
            <a:ext cx="2474637" cy="3752727"/>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52734676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0" name="Text Placeholder 12"/>
          <p:cNvSpPr>
            <a:spLocks noGrp="1"/>
          </p:cNvSpPr>
          <p:nvPr>
            <p:ph type="body" sz="quarter" idx="20" hasCustomPrompt="1"/>
          </p:nvPr>
        </p:nvSpPr>
        <p:spPr>
          <a:xfrm>
            <a:off x="4813733"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8" name="Picture Placeholder 4"/>
          <p:cNvSpPr>
            <a:spLocks noGrp="1"/>
          </p:cNvSpPr>
          <p:nvPr>
            <p:ph type="pic" sz="quarter" idx="14" hasCustomPrompt="1"/>
          </p:nvPr>
        </p:nvSpPr>
        <p:spPr>
          <a:xfrm>
            <a:off x="549371" y="1555311"/>
            <a:ext cx="3786598" cy="4298259"/>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89210434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10" name="Picture Placeholder 4"/>
          <p:cNvSpPr>
            <a:spLocks noGrp="1"/>
          </p:cNvSpPr>
          <p:nvPr>
            <p:ph type="pic" sz="quarter" idx="14" hasCustomPrompt="1"/>
          </p:nvPr>
        </p:nvSpPr>
        <p:spPr>
          <a:xfrm>
            <a:off x="549371" y="1555312"/>
            <a:ext cx="3786598" cy="3160566"/>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5"/>
          <p:cNvSpPr>
            <a:spLocks noGrp="1"/>
          </p:cNvSpPr>
          <p:nvPr>
            <p:ph type="body" sz="quarter" idx="19" hasCustomPrompt="1"/>
          </p:nvPr>
        </p:nvSpPr>
        <p:spPr>
          <a:xfrm>
            <a:off x="4812564"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Text Placeholder 12"/>
          <p:cNvSpPr>
            <a:spLocks noGrp="1"/>
          </p:cNvSpPr>
          <p:nvPr>
            <p:ph type="body" sz="quarter" idx="20" hasCustomPrompt="1"/>
          </p:nvPr>
        </p:nvSpPr>
        <p:spPr>
          <a:xfrm>
            <a:off x="4813733"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a:off x="549275" y="4714933"/>
            <a:ext cx="3785269" cy="114198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a:lnSpc>
                <a:spcPct val="110000"/>
              </a:lnSpc>
              <a:defRPr/>
            </a:pPr>
            <a:r>
              <a:rPr lang="en-US" sz="1100"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1100" i="1">
              <a:solidFill>
                <a:prstClr val="white"/>
              </a:solidFill>
            </a:endParaRPr>
          </a:p>
          <a:p>
            <a:pPr>
              <a:lnSpc>
                <a:spcPct val="110000"/>
              </a:lnSpc>
              <a:defRPr/>
            </a:pPr>
            <a:endParaRPr lang="en-US" sz="1100" i="1">
              <a:solidFill>
                <a:prstClr val="white"/>
              </a:solidFill>
            </a:endParaRPr>
          </a:p>
          <a:p>
            <a:pPr>
              <a:lnSpc>
                <a:spcPct val="110000"/>
              </a:lnSpc>
            </a:pPr>
            <a:endParaRPr lang="en-US" sz="1100" i="1">
              <a:solidFill>
                <a:prstClr val="white"/>
              </a:solidFill>
            </a:endParaRPr>
          </a:p>
        </p:txBody>
      </p:sp>
    </p:spTree>
    <p:extLst>
      <p:ext uri="{BB962C8B-B14F-4D97-AF65-F5344CB8AC3E}">
        <p14:creationId xmlns:p14="http://schemas.microsoft.com/office/powerpoint/2010/main" val="17514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3" y="2288513"/>
            <a:ext cx="8044541" cy="371223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3" y="1456330"/>
            <a:ext cx="8044137" cy="786823"/>
          </a:xfrm>
          <a:prstGeom prst="rect">
            <a:avLst/>
          </a:prstGeom>
        </p:spPr>
        <p:txBody>
          <a:bodyPr>
            <a:normAutofit/>
          </a:bodyPr>
          <a:lstStyle>
            <a:lvl1pPr marL="0" indent="0">
              <a:buFontTx/>
              <a:buNone/>
              <a:defRPr sz="2000" b="1" i="0" baseline="0">
                <a:solidFill>
                  <a:schemeClr val="accent1"/>
                </a:solidFill>
              </a:defRPr>
            </a:lvl1pPr>
          </a:lstStyle>
          <a:p>
            <a:pPr lvl="0"/>
            <a:r>
              <a:rPr lang="en-US"/>
              <a:t>Click to edit text. Main idea, quote, or phrase two lines and under may go in this text box. </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099" y="230189"/>
            <a:ext cx="8058151" cy="906196"/>
          </a:xfrm>
        </p:spPr>
        <p:txBody>
          <a:bodyPr/>
          <a:lstStyle/>
          <a:p>
            <a:r>
              <a:rPr lang="en-US" dirty="0" smtClean="0"/>
              <a:t>Click to Edit Title</a:t>
            </a:r>
            <a:endParaRPr lang="en-US"/>
          </a:p>
        </p:txBody>
      </p:sp>
    </p:spTree>
    <p:extLst>
      <p:ext uri="{BB962C8B-B14F-4D97-AF65-F5344CB8AC3E}">
        <p14:creationId xmlns:p14="http://schemas.microsoft.com/office/powerpoint/2010/main" val="187319540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4" name="Text Placeholder 12"/>
          <p:cNvSpPr>
            <a:spLocks noGrp="1"/>
          </p:cNvSpPr>
          <p:nvPr>
            <p:ph type="body" sz="quarter" idx="20" hasCustomPrompt="1"/>
          </p:nvPr>
        </p:nvSpPr>
        <p:spPr>
          <a:xfrm>
            <a:off x="548587"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7" name="Picture Placeholder 4"/>
          <p:cNvSpPr>
            <a:spLocks noGrp="1"/>
          </p:cNvSpPr>
          <p:nvPr>
            <p:ph type="pic" sz="quarter" idx="21" hasCustomPrompt="1"/>
          </p:nvPr>
        </p:nvSpPr>
        <p:spPr>
          <a:xfrm>
            <a:off x="4818525" y="1555311"/>
            <a:ext cx="3786598" cy="4298259"/>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269750179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455430"/>
            <a:ext cx="3784756" cy="737544"/>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Text Placeholder 12"/>
          <p:cNvSpPr>
            <a:spLocks noGrp="1"/>
          </p:cNvSpPr>
          <p:nvPr>
            <p:ph type="body" sz="quarter" idx="20" hasCustomPrompt="1"/>
          </p:nvPr>
        </p:nvSpPr>
        <p:spPr>
          <a:xfrm>
            <a:off x="548587" y="2233087"/>
            <a:ext cx="3780956" cy="3624306"/>
          </a:xfrm>
          <a:prstGeom prst="rect">
            <a:avLst/>
          </a:prstGeom>
        </p:spPr>
        <p:txBody>
          <a:bodyPr>
            <a:noAutofit/>
          </a:bodyPr>
          <a:lstStyle>
            <a:lvl1pPr>
              <a:lnSpc>
                <a:spcPct val="100000"/>
              </a:lnSpc>
              <a:buClr>
                <a:schemeClr val="accent1"/>
              </a:buClr>
              <a:defRPr sz="1500"/>
            </a:lvl1pPr>
            <a:lvl2pPr>
              <a:lnSpc>
                <a:spcPct val="100000"/>
              </a:lnSpc>
              <a:buClr>
                <a:schemeClr val="accent1"/>
              </a:buClr>
              <a:defRPr sz="1500"/>
            </a:lvl2pPr>
            <a:lvl3pPr>
              <a:lnSpc>
                <a:spcPct val="100000"/>
              </a:lnSpc>
              <a:buClr>
                <a:schemeClr val="accent1"/>
              </a:buClr>
              <a:defRPr sz="1500"/>
            </a:lvl3pPr>
            <a:lvl4pPr>
              <a:lnSpc>
                <a:spcPct val="100000"/>
              </a:lnSpc>
              <a:buClr>
                <a:schemeClr val="accent1"/>
              </a:buClr>
              <a:defRPr sz="1500"/>
            </a:lvl4pPr>
            <a:lvl5pPr>
              <a:lnSpc>
                <a:spcPct val="100000"/>
              </a:lnSpc>
              <a:buClr>
                <a:schemeClr val="accent1"/>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0" name="Picture Placeholder 4"/>
          <p:cNvSpPr>
            <a:spLocks noGrp="1"/>
          </p:cNvSpPr>
          <p:nvPr>
            <p:ph type="pic" sz="quarter" idx="21" hasCustomPrompt="1"/>
          </p:nvPr>
        </p:nvSpPr>
        <p:spPr>
          <a:xfrm>
            <a:off x="4818525" y="1555312"/>
            <a:ext cx="3786598" cy="3160566"/>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3" name="Rectangle 12"/>
          <p:cNvSpPr/>
          <p:nvPr userDrawn="1"/>
        </p:nvSpPr>
        <p:spPr>
          <a:xfrm>
            <a:off x="4818429" y="4714933"/>
            <a:ext cx="3785269" cy="114198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a:lnSpc>
                <a:spcPct val="110000"/>
              </a:lnSpc>
              <a:defRPr/>
            </a:pPr>
            <a:r>
              <a:rPr lang="en-US" sz="1100"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1100" i="1">
              <a:solidFill>
                <a:prstClr val="white"/>
              </a:solidFill>
            </a:endParaRPr>
          </a:p>
          <a:p>
            <a:pPr>
              <a:lnSpc>
                <a:spcPct val="110000"/>
              </a:lnSpc>
              <a:defRPr/>
            </a:pPr>
            <a:endParaRPr lang="en-US" sz="1100" i="1">
              <a:solidFill>
                <a:prstClr val="white"/>
              </a:solidFill>
            </a:endParaRPr>
          </a:p>
          <a:p>
            <a:pPr>
              <a:lnSpc>
                <a:spcPct val="110000"/>
              </a:lnSpc>
            </a:pPr>
            <a:endParaRPr lang="en-US" sz="1100" i="1">
              <a:solidFill>
                <a:prstClr val="white"/>
              </a:solidFill>
            </a:endParaRPr>
          </a:p>
        </p:txBody>
      </p:sp>
    </p:spTree>
    <p:extLst>
      <p:ext uri="{BB962C8B-B14F-4D97-AF65-F5344CB8AC3E}">
        <p14:creationId xmlns:p14="http://schemas.microsoft.com/office/powerpoint/2010/main" val="392856416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16" name="Picture Placeholder 4"/>
          <p:cNvSpPr>
            <a:spLocks noGrp="1"/>
          </p:cNvSpPr>
          <p:nvPr>
            <p:ph type="pic" sz="quarter" idx="14" hasCustomPrompt="1"/>
          </p:nvPr>
        </p:nvSpPr>
        <p:spPr>
          <a:xfrm>
            <a:off x="541214" y="2436481"/>
            <a:ext cx="3787256" cy="3421440"/>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15" hasCustomPrompt="1"/>
          </p:nvPr>
        </p:nvSpPr>
        <p:spPr>
          <a:xfrm>
            <a:off x="546018" y="1455430"/>
            <a:ext cx="3784756" cy="834170"/>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2" name="Text Placeholder 5"/>
          <p:cNvSpPr>
            <a:spLocks noGrp="1"/>
          </p:cNvSpPr>
          <p:nvPr>
            <p:ph type="body" sz="quarter" idx="19" hasCustomPrompt="1"/>
          </p:nvPr>
        </p:nvSpPr>
        <p:spPr>
          <a:xfrm>
            <a:off x="4812564" y="1455430"/>
            <a:ext cx="3784756" cy="834170"/>
          </a:xfrm>
          <a:prstGeom prst="rect">
            <a:avLst/>
          </a:prstGeom>
        </p:spPr>
        <p:txBody>
          <a:bodyPr anchor="b" anchorCtr="0">
            <a:noAutofit/>
          </a:bodyPr>
          <a:lstStyle>
            <a:lvl1pPr marL="0" indent="0">
              <a:buFontTx/>
              <a:buNone/>
              <a:defRPr sz="2000" b="1" i="0"/>
            </a:lvl1pPr>
          </a:lstStyle>
          <a:p>
            <a:pPr lvl="0"/>
            <a:r>
              <a:rPr lang="en-US"/>
              <a:t>Click to edit heading</a:t>
            </a:r>
          </a:p>
        </p:txBody>
      </p:sp>
      <p:sp>
        <p:nvSpPr>
          <p:cNvPr id="15" name="Picture Placeholder 4"/>
          <p:cNvSpPr>
            <a:spLocks noGrp="1"/>
          </p:cNvSpPr>
          <p:nvPr>
            <p:ph type="pic" sz="quarter" idx="20" hasCustomPrompt="1"/>
          </p:nvPr>
        </p:nvSpPr>
        <p:spPr>
          <a:xfrm>
            <a:off x="4809206" y="2436481"/>
            <a:ext cx="3787256" cy="3421440"/>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172766918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cxnSp>
        <p:nvCxnSpPr>
          <p:cNvPr id="5" name="Straight Connector 4"/>
          <p:cNvCxnSpPr/>
          <p:nvPr userDrawn="1"/>
        </p:nvCxnSpPr>
        <p:spPr>
          <a:xfrm>
            <a:off x="4572000" y="1578111"/>
            <a:ext cx="2312" cy="427815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604154" y="3723355"/>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6053" y="1590675"/>
            <a:ext cx="3822700" cy="1971675"/>
          </a:xfrm>
          <a:prstGeom prst="rect">
            <a:avLst/>
          </a:prstGeom>
        </p:spPr>
        <p:txBody>
          <a:bodyPr>
            <a:noAutofit/>
          </a:bodyPr>
          <a:lstStyle>
            <a:lvl1pPr>
              <a:lnSpc>
                <a:spcPct val="100000"/>
              </a:lnSpc>
              <a:defRPr sz="1500"/>
            </a:lvl1pPr>
            <a:lvl2pPr>
              <a:lnSpc>
                <a:spcPct val="100000"/>
              </a:lnSpc>
              <a:defRPr sz="1500"/>
            </a:lvl2pPr>
            <a:lvl3pPr>
              <a:lnSpc>
                <a:spcPct val="100000"/>
              </a:lnSpc>
              <a:defRPr sz="1500"/>
            </a:lvl3pPr>
            <a:lvl4pPr>
              <a:lnSpc>
                <a:spcPct val="100000"/>
              </a:lnSpc>
              <a:defRPr sz="1500"/>
            </a:lvl4pPr>
            <a:lvl5pPr>
              <a:lnSpc>
                <a:spcPct val="10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46870" y="1590675"/>
            <a:ext cx="3822700" cy="1971675"/>
          </a:xfrm>
          <a:prstGeom prst="rect">
            <a:avLst/>
          </a:prstGeom>
        </p:spPr>
        <p:txBody>
          <a:bodyPr>
            <a:noAutofit/>
          </a:bodyPr>
          <a:lstStyle>
            <a:lvl1pPr>
              <a:lnSpc>
                <a:spcPct val="100000"/>
              </a:lnSpc>
              <a:defRPr sz="1500"/>
            </a:lvl1pPr>
            <a:lvl2pPr>
              <a:lnSpc>
                <a:spcPct val="100000"/>
              </a:lnSpc>
              <a:defRPr sz="1500"/>
            </a:lvl2pPr>
            <a:lvl3pPr>
              <a:lnSpc>
                <a:spcPct val="100000"/>
              </a:lnSpc>
              <a:defRPr sz="1500"/>
            </a:lvl3pPr>
            <a:lvl4pPr>
              <a:lnSpc>
                <a:spcPct val="100000"/>
              </a:lnSpc>
              <a:defRPr sz="1500"/>
            </a:lvl4pPr>
            <a:lvl5pPr>
              <a:lnSpc>
                <a:spcPct val="10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6053" y="3881400"/>
            <a:ext cx="3822700" cy="1971675"/>
          </a:xfrm>
          <a:prstGeom prst="rect">
            <a:avLst/>
          </a:prstGeom>
        </p:spPr>
        <p:txBody>
          <a:bodyPr>
            <a:noAutofit/>
          </a:bodyPr>
          <a:lstStyle>
            <a:lvl1pPr>
              <a:lnSpc>
                <a:spcPct val="100000"/>
              </a:lnSpc>
              <a:defRPr sz="1500"/>
            </a:lvl1pPr>
            <a:lvl2pPr>
              <a:lnSpc>
                <a:spcPct val="100000"/>
              </a:lnSpc>
              <a:defRPr sz="1500"/>
            </a:lvl2pPr>
            <a:lvl3pPr>
              <a:lnSpc>
                <a:spcPct val="100000"/>
              </a:lnSpc>
              <a:defRPr sz="1500"/>
            </a:lvl3pPr>
            <a:lvl4pPr>
              <a:lnSpc>
                <a:spcPct val="100000"/>
              </a:lnSpc>
              <a:defRPr sz="1500"/>
            </a:lvl4pPr>
            <a:lvl5pPr>
              <a:lnSpc>
                <a:spcPct val="10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870" y="3881400"/>
            <a:ext cx="3822700" cy="1971675"/>
          </a:xfrm>
          <a:prstGeom prst="rect">
            <a:avLst/>
          </a:prstGeom>
        </p:spPr>
        <p:txBody>
          <a:bodyPr lIns="91440">
            <a:noAutofit/>
          </a:bodyPr>
          <a:lstStyle>
            <a:lvl1pPr>
              <a:lnSpc>
                <a:spcPct val="100000"/>
              </a:lnSpc>
              <a:defRPr sz="1500" kern="1200"/>
            </a:lvl1pPr>
            <a:lvl2pPr>
              <a:lnSpc>
                <a:spcPct val="100000"/>
              </a:lnSpc>
              <a:defRPr sz="1500"/>
            </a:lvl2pPr>
            <a:lvl3pPr>
              <a:lnSpc>
                <a:spcPct val="100000"/>
              </a:lnSpc>
              <a:defRPr sz="1500" kern="1200"/>
            </a:lvl3pPr>
            <a:lvl4pPr>
              <a:lnSpc>
                <a:spcPct val="100000"/>
              </a:lnSpc>
              <a:defRPr sz="1500" kern="1200"/>
            </a:lvl4pPr>
            <a:lvl5pPr>
              <a:lnSpc>
                <a:spcPct val="100000"/>
              </a:lnSpc>
              <a:defRPr sz="15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75792197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cxnSp>
        <p:nvCxnSpPr>
          <p:cNvPr id="5" name="Straight Connector 4"/>
          <p:cNvCxnSpPr/>
          <p:nvPr userDrawn="1"/>
        </p:nvCxnSpPr>
        <p:spPr>
          <a:xfrm>
            <a:off x="4572000" y="1578111"/>
            <a:ext cx="2312" cy="427815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a:off x="604154" y="3723355"/>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7496" y="1995840"/>
            <a:ext cx="3814641" cy="1566510"/>
          </a:xfrm>
          <a:prstGeom prst="rect">
            <a:avLst/>
          </a:prstGeom>
        </p:spPr>
        <p:txBody>
          <a:bodyPr>
            <a:noAutofit/>
          </a:bodyPr>
          <a:lstStyle>
            <a:lvl1pPr>
              <a:lnSpc>
                <a:spcPct val="100000"/>
              </a:lnSpc>
              <a:defRPr sz="1300"/>
            </a:lvl1pPr>
            <a:lvl2pPr>
              <a:lnSpc>
                <a:spcPct val="100000"/>
              </a:lnSpc>
              <a:defRPr sz="1300"/>
            </a:lvl2pPr>
            <a:lvl3pPr>
              <a:lnSpc>
                <a:spcPct val="100000"/>
              </a:lnSpc>
              <a:defRPr sz="1300"/>
            </a:lvl3pPr>
            <a:lvl4pPr>
              <a:lnSpc>
                <a:spcPct val="100000"/>
              </a:lnSpc>
              <a:defRPr sz="1300"/>
            </a:lvl4pPr>
            <a:lvl5pPr>
              <a:lnSpc>
                <a:spcPct val="100000"/>
              </a:lnSpc>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54928" y="1995840"/>
            <a:ext cx="3814641" cy="1566510"/>
          </a:xfrm>
          <a:prstGeom prst="rect">
            <a:avLst/>
          </a:prstGeom>
        </p:spPr>
        <p:txBody>
          <a:bodyPr>
            <a:noAutofit/>
          </a:bodyPr>
          <a:lstStyle>
            <a:lvl1pPr>
              <a:lnSpc>
                <a:spcPct val="100000"/>
              </a:lnSpc>
              <a:defRPr sz="1300"/>
            </a:lvl1pPr>
            <a:lvl2pPr>
              <a:lnSpc>
                <a:spcPct val="100000"/>
              </a:lnSpc>
              <a:defRPr sz="1300"/>
            </a:lvl2pPr>
            <a:lvl3pPr>
              <a:lnSpc>
                <a:spcPct val="100000"/>
              </a:lnSpc>
              <a:defRPr sz="1300"/>
            </a:lvl3pPr>
            <a:lvl4pPr>
              <a:lnSpc>
                <a:spcPct val="100000"/>
              </a:lnSpc>
              <a:defRPr sz="1300"/>
            </a:lvl4pPr>
            <a:lvl5pPr>
              <a:lnSpc>
                <a:spcPct val="100000"/>
              </a:lnSpc>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7496" y="4286565"/>
            <a:ext cx="3814641" cy="1566510"/>
          </a:xfrm>
          <a:prstGeom prst="rect">
            <a:avLst/>
          </a:prstGeom>
        </p:spPr>
        <p:txBody>
          <a:bodyPr>
            <a:noAutofit/>
          </a:bodyPr>
          <a:lstStyle>
            <a:lvl1pPr>
              <a:lnSpc>
                <a:spcPct val="100000"/>
              </a:lnSpc>
              <a:defRPr sz="1300"/>
            </a:lvl1pPr>
            <a:lvl2pPr>
              <a:lnSpc>
                <a:spcPct val="100000"/>
              </a:lnSpc>
              <a:defRPr sz="1300"/>
            </a:lvl2pPr>
            <a:lvl3pPr>
              <a:lnSpc>
                <a:spcPct val="100000"/>
              </a:lnSpc>
              <a:defRPr sz="1300"/>
            </a:lvl3pPr>
            <a:lvl4pPr>
              <a:lnSpc>
                <a:spcPct val="100000"/>
              </a:lnSpc>
              <a:defRPr sz="1300"/>
            </a:lvl4pPr>
            <a:lvl5pPr>
              <a:lnSpc>
                <a:spcPct val="100000"/>
              </a:lnSpc>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625" y="4286565"/>
            <a:ext cx="3822944" cy="1566510"/>
          </a:xfrm>
          <a:prstGeom prst="rect">
            <a:avLst/>
          </a:prstGeom>
        </p:spPr>
        <p:txBody>
          <a:bodyPr lIns="91440">
            <a:noAutofit/>
          </a:bodyPr>
          <a:lstStyle>
            <a:lvl1pPr>
              <a:lnSpc>
                <a:spcPct val="100000"/>
              </a:lnSpc>
              <a:defRPr sz="1300" kern="1200"/>
            </a:lvl1pPr>
            <a:lvl2pPr>
              <a:lnSpc>
                <a:spcPct val="100000"/>
              </a:lnSpc>
              <a:defRPr sz="1300"/>
            </a:lvl2pPr>
            <a:lvl3pPr>
              <a:lnSpc>
                <a:spcPct val="100000"/>
              </a:lnSpc>
              <a:defRPr sz="1300" kern="1200"/>
            </a:lvl3pPr>
            <a:lvl4pPr>
              <a:lnSpc>
                <a:spcPct val="100000"/>
              </a:lnSpc>
              <a:defRPr sz="1300" kern="1200"/>
            </a:lvl4pPr>
            <a:lvl5pPr>
              <a:lnSpc>
                <a:spcPct val="100000"/>
              </a:lnSpc>
              <a:defRPr sz="13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16" hasCustomPrompt="1"/>
          </p:nvPr>
        </p:nvSpPr>
        <p:spPr>
          <a:xfrm>
            <a:off x="588125" y="1590590"/>
            <a:ext cx="3818102"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1" name="Text Placeholder 5"/>
          <p:cNvSpPr>
            <a:spLocks noGrp="1"/>
          </p:cNvSpPr>
          <p:nvPr>
            <p:ph type="body" sz="quarter" idx="17" hasCustomPrompt="1"/>
          </p:nvPr>
        </p:nvSpPr>
        <p:spPr>
          <a:xfrm>
            <a:off x="4747516" y="1590590"/>
            <a:ext cx="3831666"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2" name="Text Placeholder 5"/>
          <p:cNvSpPr>
            <a:spLocks noGrp="1"/>
          </p:cNvSpPr>
          <p:nvPr>
            <p:ph type="body" sz="quarter" idx="18" hasCustomPrompt="1"/>
          </p:nvPr>
        </p:nvSpPr>
        <p:spPr>
          <a:xfrm>
            <a:off x="588126" y="3878367"/>
            <a:ext cx="3818101" cy="346593"/>
          </a:xfrm>
          <a:prstGeom prst="rect">
            <a:avLst/>
          </a:prstGeom>
        </p:spPr>
        <p:txBody>
          <a:bodyPr>
            <a:normAutofit/>
          </a:bodyPr>
          <a:lstStyle>
            <a:lvl1pPr marL="0" indent="0">
              <a:buFontTx/>
              <a:buNone/>
              <a:defRPr sz="1500" b="1" i="0"/>
            </a:lvl1pPr>
          </a:lstStyle>
          <a:p>
            <a:pPr lvl="0"/>
            <a:r>
              <a:rPr lang="en-US"/>
              <a:t>Click to edit heading</a:t>
            </a:r>
          </a:p>
        </p:txBody>
      </p:sp>
      <p:sp>
        <p:nvSpPr>
          <p:cNvPr id="15" name="Text Placeholder 5"/>
          <p:cNvSpPr>
            <a:spLocks noGrp="1"/>
          </p:cNvSpPr>
          <p:nvPr>
            <p:ph type="body" sz="quarter" idx="19" hasCustomPrompt="1"/>
          </p:nvPr>
        </p:nvSpPr>
        <p:spPr>
          <a:xfrm>
            <a:off x="4747516" y="3878367"/>
            <a:ext cx="3831666" cy="346593"/>
          </a:xfrm>
          <a:prstGeom prst="rect">
            <a:avLst/>
          </a:prstGeom>
        </p:spPr>
        <p:txBody>
          <a:bodyPr>
            <a:normAutofit/>
          </a:bodyPr>
          <a:lstStyle>
            <a:lvl1pPr marL="0" indent="0">
              <a:buFontTx/>
              <a:buNone/>
              <a:defRPr sz="1500" b="1" i="0"/>
            </a:lvl1pPr>
          </a:lstStyle>
          <a:p>
            <a:pPr lvl="0"/>
            <a:r>
              <a:rPr lang="en-US"/>
              <a:t>Click to edit heading</a:t>
            </a:r>
          </a:p>
        </p:txBody>
      </p:sp>
    </p:spTree>
    <p:extLst>
      <p:ext uri="{BB962C8B-B14F-4D97-AF65-F5344CB8AC3E}">
        <p14:creationId xmlns:p14="http://schemas.microsoft.com/office/powerpoint/2010/main" val="32048314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Agenda Slide</a:t>
            </a:r>
          </a:p>
        </p:txBody>
      </p:sp>
      <p:sp>
        <p:nvSpPr>
          <p:cNvPr id="4" name="Text Placeholder 11"/>
          <p:cNvSpPr>
            <a:spLocks noGrp="1"/>
          </p:cNvSpPr>
          <p:nvPr>
            <p:ph type="body" sz="quarter" idx="12" hasCustomPrompt="1"/>
          </p:nvPr>
        </p:nvSpPr>
        <p:spPr>
          <a:xfrm>
            <a:off x="544300" y="1454727"/>
            <a:ext cx="8052162" cy="4541433"/>
          </a:xfrm>
          <a:prstGeom prst="rect">
            <a:avLst/>
          </a:prstGeo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01463189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553152" y="185264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13" name="Text Placeholder 11"/>
          <p:cNvSpPr>
            <a:spLocks noGrp="1"/>
          </p:cNvSpPr>
          <p:nvPr>
            <p:ph type="body" sz="quarter" idx="15" hasCustomPrompt="1"/>
          </p:nvPr>
        </p:nvSpPr>
        <p:spPr>
          <a:xfrm>
            <a:off x="3830320" y="3258869"/>
            <a:ext cx="4775518" cy="1010961"/>
          </a:xfrm>
          <a:prstGeom prst="rect">
            <a:avLst/>
          </a:prstGeom>
        </p:spPr>
        <p:txBody>
          <a:bodyPr>
            <a:noAutofit/>
          </a:bodyPr>
          <a:lstStyle>
            <a:lvl1pPr>
              <a:defRPr sz="1400"/>
            </a:lvl1pPr>
          </a:lstStyle>
          <a:p>
            <a:pPr lvl="0"/>
            <a:r>
              <a:rPr lang="en-US" dirty="0" smtClean="0"/>
              <a:t>Add text here</a:t>
            </a:r>
          </a:p>
          <a:p>
            <a:pPr lvl="0"/>
            <a:endParaRPr lang="en-US"/>
          </a:p>
        </p:txBody>
      </p:sp>
      <p:sp>
        <p:nvSpPr>
          <p:cNvPr id="14" name="Text Placeholder 11"/>
          <p:cNvSpPr>
            <a:spLocks noGrp="1"/>
          </p:cNvSpPr>
          <p:nvPr>
            <p:ph type="body" sz="quarter" idx="16" hasCustomPrompt="1"/>
          </p:nvPr>
        </p:nvSpPr>
        <p:spPr>
          <a:xfrm>
            <a:off x="3830320" y="4660949"/>
            <a:ext cx="4775518" cy="1010961"/>
          </a:xfrm>
          <a:prstGeom prst="rect">
            <a:avLst/>
          </a:prstGeom>
        </p:spPr>
        <p:txBody>
          <a:bodyPr>
            <a:noAutofit/>
          </a:bodyPr>
          <a:lstStyle>
            <a:lvl1pPr>
              <a:defRPr sz="1400"/>
            </a:lvl1pPr>
          </a:lstStyle>
          <a:p>
            <a:pPr lvl="0"/>
            <a:r>
              <a:rPr lang="en-US" dirty="0" smtClean="0"/>
              <a:t>Add text here</a:t>
            </a:r>
          </a:p>
          <a:p>
            <a:pPr lvl="0"/>
            <a:endParaRPr lang="en-US"/>
          </a:p>
        </p:txBody>
      </p:sp>
      <p:sp>
        <p:nvSpPr>
          <p:cNvPr id="17" name="Text Placeholder 15"/>
          <p:cNvSpPr>
            <a:spLocks noGrp="1"/>
          </p:cNvSpPr>
          <p:nvPr>
            <p:ph type="body" sz="quarter" idx="18" hasCustomPrompt="1"/>
          </p:nvPr>
        </p:nvSpPr>
        <p:spPr>
          <a:xfrm>
            <a:off x="553152" y="334264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8" name="Text Placeholder 15"/>
          <p:cNvSpPr>
            <a:spLocks noGrp="1"/>
          </p:cNvSpPr>
          <p:nvPr>
            <p:ph type="body" sz="quarter" idx="19" hasCustomPrompt="1"/>
          </p:nvPr>
        </p:nvSpPr>
        <p:spPr>
          <a:xfrm>
            <a:off x="553152" y="4744720"/>
            <a:ext cx="2895600"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746869"/>
            <a:ext cx="4775518" cy="1010961"/>
          </a:xfrm>
          <a:prstGeom prst="rect">
            <a:avLst/>
          </a:prstGeom>
        </p:spPr>
        <p:txBody>
          <a:bodyPr>
            <a:noAutofit/>
          </a:bodyPr>
          <a:lstStyle>
            <a:lvl1pPr>
              <a:defRPr sz="1400"/>
            </a:lvl1pPr>
          </a:lstStyle>
          <a:p>
            <a:pPr lvl="0"/>
            <a:r>
              <a:rPr lang="en-US" dirty="0" smtClean="0"/>
              <a:t>Add text here</a:t>
            </a:r>
          </a:p>
          <a:p>
            <a:pPr lvl="0"/>
            <a:endParaRPr lang="en-US"/>
          </a:p>
        </p:txBody>
      </p:sp>
    </p:spTree>
    <p:extLst>
      <p:ext uri="{BB962C8B-B14F-4D97-AF65-F5344CB8AC3E}">
        <p14:creationId xmlns:p14="http://schemas.microsoft.com/office/powerpoint/2010/main" val="73471013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544513" y="1567520"/>
            <a:ext cx="3827156"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smtClean="0"/>
              <a:t>Click to Edit Title</a:t>
            </a:r>
            <a:endParaRPr lang="en-US"/>
          </a:p>
        </p:txBody>
      </p:sp>
      <p:sp>
        <p:nvSpPr>
          <p:cNvPr id="19" name="Text Placeholder 12"/>
          <p:cNvSpPr>
            <a:spLocks noGrp="1"/>
          </p:cNvSpPr>
          <p:nvPr>
            <p:ph type="body" sz="quarter" idx="11" hasCustomPrompt="1"/>
          </p:nvPr>
        </p:nvSpPr>
        <p:spPr>
          <a:xfrm>
            <a:off x="541306" y="2471040"/>
            <a:ext cx="3839002" cy="1918080"/>
          </a:xfrm>
          <a:prstGeom prst="rect">
            <a:avLst/>
          </a:prstGeom>
        </p:spPr>
        <p:txBody>
          <a:bodyPr>
            <a:noAutofit/>
          </a:bodyPr>
          <a:lstStyle>
            <a:lvl1pPr>
              <a:defRPr sz="1500"/>
            </a:lvl1pPr>
            <a:lvl2pPr>
              <a:lnSpc>
                <a:spcPts val="1800"/>
              </a:lnSpc>
              <a:defRPr sz="1500"/>
            </a:lvl2pPr>
            <a:lvl3pPr>
              <a:lnSpc>
                <a:spcPts val="1800"/>
              </a:lnSpc>
              <a:defRPr sz="1500"/>
            </a:lvl3pPr>
            <a:lvl4pPr>
              <a:lnSpc>
                <a:spcPts val="1800"/>
              </a:lnSpc>
              <a:defRPr sz="1500"/>
            </a:lvl4pPr>
            <a:lvl5pPr>
              <a:lnSpc>
                <a:spcPts val="18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9" name="Text Placeholder 5"/>
          <p:cNvSpPr>
            <a:spLocks noGrp="1"/>
          </p:cNvSpPr>
          <p:nvPr>
            <p:ph type="body" sz="quarter" idx="22" hasCustomPrompt="1"/>
          </p:nvPr>
        </p:nvSpPr>
        <p:spPr>
          <a:xfrm>
            <a:off x="544299" y="4523228"/>
            <a:ext cx="8060802" cy="1455652"/>
          </a:xfrm>
          <a:prstGeom prst="rect">
            <a:avLst/>
          </a:prstGeom>
        </p:spPr>
        <p:txBody>
          <a:bodyPr>
            <a:normAutofit/>
          </a:bodyPr>
          <a:lstStyle>
            <a:lvl1pPr marL="0" indent="0">
              <a:buFontTx/>
              <a:buNone/>
              <a:defRPr sz="2000" b="1" i="0" baseline="0">
                <a:solidFill>
                  <a:schemeClr val="accent1"/>
                </a:solidFill>
              </a:defRPr>
            </a:lvl1pPr>
          </a:lstStyle>
          <a:p>
            <a:pPr lvl="0"/>
            <a:r>
              <a:rPr lang="en-US"/>
              <a:t>Click to edit text. Conclusion or summary based on the two boxes above may go here. The text in the box may be up to four lines in this space.</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15"/>
          <p:cNvSpPr>
            <a:spLocks noGrp="1"/>
          </p:cNvSpPr>
          <p:nvPr>
            <p:ph type="body" sz="quarter" idx="24" hasCustomPrompt="1"/>
          </p:nvPr>
        </p:nvSpPr>
        <p:spPr>
          <a:xfrm>
            <a:off x="4769306" y="1567520"/>
            <a:ext cx="3827156" cy="80264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4" name="Text Placeholder 12"/>
          <p:cNvSpPr>
            <a:spLocks noGrp="1"/>
          </p:cNvSpPr>
          <p:nvPr>
            <p:ph type="body" sz="quarter" idx="25" hasCustomPrompt="1"/>
          </p:nvPr>
        </p:nvSpPr>
        <p:spPr>
          <a:xfrm>
            <a:off x="4766099" y="2471040"/>
            <a:ext cx="3839002" cy="1918080"/>
          </a:xfrm>
          <a:prstGeom prst="rect">
            <a:avLst/>
          </a:prstGeom>
        </p:spPr>
        <p:txBody>
          <a:bodyPr>
            <a:noAutofit/>
          </a:bodyPr>
          <a:lstStyle>
            <a:lvl1pPr>
              <a:defRPr sz="1500"/>
            </a:lvl1pPr>
            <a:lvl2pPr>
              <a:lnSpc>
                <a:spcPts val="1800"/>
              </a:lnSpc>
              <a:defRPr sz="1500"/>
            </a:lvl2pPr>
            <a:lvl3pPr>
              <a:lnSpc>
                <a:spcPts val="1800"/>
              </a:lnSpc>
              <a:defRPr sz="1500"/>
            </a:lvl3pPr>
            <a:lvl4pPr>
              <a:lnSpc>
                <a:spcPts val="1800"/>
              </a:lnSpc>
              <a:defRPr sz="1500"/>
            </a:lvl4pPr>
            <a:lvl5pPr>
              <a:lnSpc>
                <a:spcPts val="18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366227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a:p>
        </p:txBody>
      </p:sp>
      <p:sp>
        <p:nvSpPr>
          <p:cNvPr id="26" name="Text Placeholder 12"/>
          <p:cNvSpPr>
            <a:spLocks noGrp="1"/>
          </p:cNvSpPr>
          <p:nvPr>
            <p:ph type="body" sz="quarter" idx="21" hasCustomPrompt="1"/>
          </p:nvPr>
        </p:nvSpPr>
        <p:spPr>
          <a:xfrm>
            <a:off x="6756214" y="2471040"/>
            <a:ext cx="1841536" cy="3490559"/>
          </a:xfrm>
          <a:prstGeom prst="rect">
            <a:avLst/>
          </a:prstGeom>
        </p:spPr>
        <p:txBody>
          <a:bodyPr>
            <a:noAutofit/>
          </a:bodyPr>
          <a:lstStyle>
            <a:lvl1pPr marL="0" indent="-137160">
              <a:lnSpc>
                <a:spcPct val="100000"/>
              </a:lnSpc>
              <a:buClr>
                <a:schemeClr val="accent4"/>
              </a:buClr>
              <a:defRPr sz="1100"/>
            </a:lvl1pPr>
            <a:lvl2pPr marL="270000" indent="-136800">
              <a:lnSpc>
                <a:spcPct val="100000"/>
              </a:lnSpc>
              <a:buClr>
                <a:schemeClr val="accent4"/>
              </a:buClr>
              <a:defRPr sz="1100"/>
            </a:lvl2pPr>
            <a:lvl3pPr marL="360000" indent="-136800" algn="l">
              <a:lnSpc>
                <a:spcPct val="100000"/>
              </a:lnSpc>
              <a:buClr>
                <a:schemeClr val="accent4"/>
              </a:buClr>
              <a:defRPr sz="1100"/>
            </a:lvl3pPr>
            <a:lvl4pPr marL="511200" indent="-136800">
              <a:lnSpc>
                <a:spcPct val="100000"/>
              </a:lnSpc>
              <a:buClr>
                <a:schemeClr val="accent4"/>
              </a:buClr>
              <a:defRPr sz="1100"/>
            </a:lvl4pPr>
            <a:lvl5pPr marL="655200" indent="-136800">
              <a:lnSpc>
                <a:spcPct val="100000"/>
              </a:lnSpc>
              <a:buClr>
                <a:schemeClr val="accent4"/>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544513" y="1567520"/>
            <a:ext cx="1840033" cy="802640"/>
          </a:xfrm>
          <a:prstGeom prst="rect">
            <a:avLst/>
          </a:prstGeom>
          <a:solidFill>
            <a:schemeClr val="accent3"/>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685576" y="2471040"/>
            <a:ext cx="1841536" cy="3490559"/>
          </a:xfrm>
          <a:prstGeom prst="rect">
            <a:avLst/>
          </a:prstGeom>
        </p:spPr>
        <p:txBody>
          <a:bodyPr>
            <a:noAutofit/>
          </a:bodyPr>
          <a:lstStyle>
            <a:lvl1pPr marL="0" indent="-137160">
              <a:lnSpc>
                <a:spcPct val="100000"/>
              </a:lnSpc>
              <a:buClr>
                <a:schemeClr val="accent2"/>
              </a:buClr>
              <a:defRPr sz="1100"/>
            </a:lvl1pPr>
            <a:lvl2pPr marL="270000" indent="-136800">
              <a:lnSpc>
                <a:spcPct val="100000"/>
              </a:lnSpc>
              <a:buClr>
                <a:schemeClr val="accent2"/>
              </a:buClr>
              <a:defRPr sz="1100"/>
            </a:lvl2pPr>
            <a:lvl3pPr marL="360000" indent="-136800" algn="l">
              <a:lnSpc>
                <a:spcPct val="100000"/>
              </a:lnSpc>
              <a:buClr>
                <a:schemeClr val="accent2"/>
              </a:buClr>
              <a:defRPr sz="1100"/>
            </a:lvl3pPr>
            <a:lvl4pPr marL="511200" indent="-136800">
              <a:lnSpc>
                <a:spcPct val="100000"/>
              </a:lnSpc>
              <a:buClr>
                <a:schemeClr val="accent2"/>
              </a:buClr>
              <a:defRPr sz="1100"/>
            </a:lvl4pPr>
            <a:lvl5pPr marL="655200" indent="-136800">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4" name="Text Placeholder 12"/>
          <p:cNvSpPr>
            <a:spLocks noGrp="1"/>
          </p:cNvSpPr>
          <p:nvPr>
            <p:ph type="body" sz="quarter" idx="29" hasCustomPrompt="1"/>
          </p:nvPr>
        </p:nvSpPr>
        <p:spPr>
          <a:xfrm>
            <a:off x="2614937" y="2471040"/>
            <a:ext cx="1841536" cy="3490559"/>
          </a:xfrm>
          <a:prstGeom prst="rect">
            <a:avLst/>
          </a:prstGeom>
        </p:spPr>
        <p:txBody>
          <a:bodyPr>
            <a:noAutofit/>
          </a:bodyPr>
          <a:lstStyle>
            <a:lvl1pPr marL="0" indent="-137160">
              <a:lnSpc>
                <a:spcPct val="100000"/>
              </a:lnSpc>
              <a:buClr>
                <a:schemeClr val="accent5"/>
              </a:buClr>
              <a:defRPr sz="1100"/>
            </a:lvl1pPr>
            <a:lvl2pPr marL="270000" indent="-136800">
              <a:lnSpc>
                <a:spcPct val="100000"/>
              </a:lnSpc>
              <a:buClr>
                <a:schemeClr val="accent5"/>
              </a:buClr>
              <a:defRPr sz="1100"/>
            </a:lvl2pPr>
            <a:lvl3pPr marL="360000" indent="-136800" algn="l">
              <a:lnSpc>
                <a:spcPct val="100000"/>
              </a:lnSpc>
              <a:buClr>
                <a:schemeClr val="accent5"/>
              </a:buClr>
              <a:defRPr sz="1100"/>
            </a:lvl3pPr>
            <a:lvl4pPr marL="511200" indent="-136800">
              <a:lnSpc>
                <a:spcPct val="100000"/>
              </a:lnSpc>
              <a:buClr>
                <a:schemeClr val="accent5"/>
              </a:buClr>
              <a:defRPr sz="1100"/>
            </a:lvl4pPr>
            <a:lvl5pPr marL="655200" indent="-136800">
              <a:lnSpc>
                <a:spcPct val="100000"/>
              </a:lnSpc>
              <a:buClr>
                <a:schemeClr val="accent5"/>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5" name="Text Placeholder 12"/>
          <p:cNvSpPr>
            <a:spLocks noGrp="1"/>
          </p:cNvSpPr>
          <p:nvPr>
            <p:ph type="body" sz="quarter" idx="30" hasCustomPrompt="1"/>
          </p:nvPr>
        </p:nvSpPr>
        <p:spPr>
          <a:xfrm>
            <a:off x="544298" y="2471040"/>
            <a:ext cx="1841536" cy="3490559"/>
          </a:xfrm>
          <a:prstGeom prst="rect">
            <a:avLst/>
          </a:prstGeom>
        </p:spPr>
        <p:txBody>
          <a:bodyPr>
            <a:noAutofit/>
          </a:bodyPr>
          <a:lstStyle>
            <a:lvl1pPr marL="0" indent="-137160">
              <a:lnSpc>
                <a:spcPct val="100000"/>
              </a:lnSpc>
              <a:buClr>
                <a:schemeClr val="accent3"/>
              </a:buClr>
              <a:defRPr sz="1100"/>
            </a:lvl1pPr>
            <a:lvl2pPr marL="270000" indent="-136800">
              <a:lnSpc>
                <a:spcPct val="100000"/>
              </a:lnSpc>
              <a:buClr>
                <a:schemeClr val="accent3"/>
              </a:buClr>
              <a:defRPr sz="1100"/>
            </a:lvl2pPr>
            <a:lvl3pPr marL="360000" indent="-136800" algn="l">
              <a:lnSpc>
                <a:spcPct val="100000"/>
              </a:lnSpc>
              <a:buClr>
                <a:schemeClr val="accent3"/>
              </a:buClr>
              <a:defRPr sz="1100"/>
            </a:lvl3pPr>
            <a:lvl4pPr marL="511200" indent="-136800">
              <a:lnSpc>
                <a:spcPct val="100000"/>
              </a:lnSpc>
              <a:buClr>
                <a:schemeClr val="accent3"/>
              </a:buClr>
              <a:defRPr sz="1100"/>
            </a:lvl4pPr>
            <a:lvl5pPr marL="655200" indent="-136800">
              <a:lnSpc>
                <a:spcPct val="100000"/>
              </a:lnSpc>
              <a:buClr>
                <a:schemeClr val="accent3"/>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smtClean="0"/>
          </a:p>
        </p:txBody>
      </p:sp>
      <p:sp>
        <p:nvSpPr>
          <p:cNvPr id="36" name="Text Placeholder 15"/>
          <p:cNvSpPr>
            <a:spLocks noGrp="1"/>
          </p:cNvSpPr>
          <p:nvPr>
            <p:ph type="body" sz="quarter" idx="31" hasCustomPrompt="1"/>
          </p:nvPr>
        </p:nvSpPr>
        <p:spPr>
          <a:xfrm>
            <a:off x="2618031" y="1567520"/>
            <a:ext cx="1840033" cy="802640"/>
          </a:xfrm>
          <a:prstGeom prst="rect">
            <a:avLst/>
          </a:prstGeom>
          <a:solidFill>
            <a:schemeClr val="accent5"/>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682909" y="1567520"/>
            <a:ext cx="1840033" cy="802640"/>
          </a:xfrm>
          <a:prstGeom prst="rect">
            <a:avLst/>
          </a:prstGeom>
          <a:solidFill>
            <a:schemeClr val="accent2"/>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65067" y="1567520"/>
            <a:ext cx="1840033" cy="802640"/>
          </a:xfrm>
          <a:prstGeom prst="rect">
            <a:avLst/>
          </a:prstGeom>
          <a:solidFill>
            <a:schemeClr val="accent4"/>
          </a:solidFill>
        </p:spPr>
        <p:txBody>
          <a:bodyPr anchor="ctr" anchorCtr="1"/>
          <a:lstStyle>
            <a:lvl1pPr marL="0" indent="0" algn="ctr">
              <a:buFontTx/>
              <a:buNone/>
              <a:defRPr sz="13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184511865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3" y="1455918"/>
            <a:ext cx="8048057" cy="406251"/>
          </a:xfrm>
          <a:prstGeom prst="rect">
            <a:avLst/>
          </a:prstGeom>
        </p:spPr>
        <p:txBody>
          <a:bodyPr lIns="144000" rIns="144000">
            <a:normAutofit/>
          </a:bodyPr>
          <a:lstStyle>
            <a:lvl1pPr marL="0" indent="0">
              <a:buFontTx/>
              <a:buNone/>
              <a:defRPr sz="2000" b="1" i="0"/>
            </a:lvl1pPr>
          </a:lstStyle>
          <a:p>
            <a:pPr lvl="0"/>
            <a:r>
              <a:rPr lang="en-US"/>
              <a:t>Name</a:t>
            </a:r>
          </a:p>
        </p:txBody>
      </p:sp>
      <p:sp>
        <p:nvSpPr>
          <p:cNvPr id="8" name="Text Placeholder 2"/>
          <p:cNvSpPr>
            <a:spLocks noGrp="1"/>
          </p:cNvSpPr>
          <p:nvPr>
            <p:ph idx="13" hasCustomPrompt="1"/>
          </p:nvPr>
        </p:nvSpPr>
        <p:spPr bwMode="auto">
          <a:xfrm>
            <a:off x="552763" y="1894050"/>
            <a:ext cx="8044541" cy="67889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r>
              <a:rPr lang="en-US"/>
              <a:t>Title</a:t>
            </a:r>
          </a:p>
        </p:txBody>
      </p:sp>
      <p:sp>
        <p:nvSpPr>
          <p:cNvPr id="4" name="Title 3"/>
          <p:cNvSpPr>
            <a:spLocks noGrp="1"/>
          </p:cNvSpPr>
          <p:nvPr>
            <p:ph type="title" hasCustomPrompt="1"/>
          </p:nvPr>
        </p:nvSpPr>
        <p:spPr/>
        <p:txBody>
          <a:bodyPr/>
          <a:lstStyle/>
          <a:p>
            <a:r>
              <a:rPr lang="en-US" dirty="0" smtClean="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2"/>
          <p:cNvSpPr>
            <a:spLocks noGrp="1"/>
          </p:cNvSpPr>
          <p:nvPr>
            <p:ph idx="16" hasCustomPrompt="1"/>
          </p:nvPr>
        </p:nvSpPr>
        <p:spPr bwMode="auto">
          <a:xfrm>
            <a:off x="963607" y="4021568"/>
            <a:ext cx="7595542" cy="332612"/>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a:t>+00 (</a:t>
            </a:r>
            <a:r>
              <a:rPr lang="en-US" dirty="0" smtClean="0"/>
              <a:t>0)00 0000 0000</a:t>
            </a:r>
            <a:endParaRPr lang="en-US" dirty="0"/>
          </a:p>
        </p:txBody>
      </p:sp>
      <p:sp>
        <p:nvSpPr>
          <p:cNvPr id="11" name="Text Placeholder 2"/>
          <p:cNvSpPr>
            <a:spLocks noGrp="1"/>
          </p:cNvSpPr>
          <p:nvPr>
            <p:ph idx="17" hasCustomPrompt="1"/>
          </p:nvPr>
        </p:nvSpPr>
        <p:spPr bwMode="auto">
          <a:xfrm>
            <a:off x="539101" y="5561872"/>
            <a:ext cx="7995299" cy="38172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b="1" i="0">
                <a:solidFill>
                  <a:schemeClr val="accent1"/>
                </a:solidFill>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www.gs1.org</a:t>
            </a:r>
            <a:endParaRPr lang="en-US" dirty="0"/>
          </a:p>
        </p:txBody>
      </p:sp>
      <p:sp>
        <p:nvSpPr>
          <p:cNvPr id="13" name="Text Placeholder 2"/>
          <p:cNvSpPr>
            <a:spLocks noGrp="1"/>
          </p:cNvSpPr>
          <p:nvPr>
            <p:ph idx="19" hasCustomPrompt="1"/>
          </p:nvPr>
        </p:nvSpPr>
        <p:spPr bwMode="auto">
          <a:xfrm>
            <a:off x="963607" y="5049637"/>
            <a:ext cx="7595542" cy="329251"/>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name@gs1.org</a:t>
            </a:r>
            <a:endParaRPr lang="en-US" dirty="0"/>
          </a:p>
        </p:txBody>
      </p:sp>
      <p:sp>
        <p:nvSpPr>
          <p:cNvPr id="17" name="Text Placeholder 2"/>
          <p:cNvSpPr>
            <a:spLocks noGrp="1"/>
          </p:cNvSpPr>
          <p:nvPr>
            <p:ph idx="20" hasCustomPrompt="1"/>
          </p:nvPr>
        </p:nvSpPr>
        <p:spPr bwMode="auto">
          <a:xfrm>
            <a:off x="963607" y="4367618"/>
            <a:ext cx="7595542" cy="325892"/>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18" name="Text Placeholder 2"/>
          <p:cNvSpPr>
            <a:spLocks noGrp="1"/>
          </p:cNvSpPr>
          <p:nvPr>
            <p:ph idx="21" hasCustomPrompt="1"/>
          </p:nvPr>
        </p:nvSpPr>
        <p:spPr bwMode="auto">
          <a:xfrm>
            <a:off x="963607" y="4706948"/>
            <a:ext cx="7595542" cy="329251"/>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a:lvl1pPr>
            <a:lvl2pPr marL="272250" indent="0">
              <a:buNone/>
              <a:defRPr/>
            </a:lvl2pPr>
            <a:lvl3pPr marL="538650" indent="0">
              <a:buNone/>
              <a:defRPr/>
            </a:lvl3pPr>
            <a:lvl4pPr marL="822622" indent="0">
              <a:buNone/>
              <a:defRPr/>
            </a:lvl4pPr>
            <a:lvl5pPr marL="1038622" indent="0">
              <a:buNone/>
              <a:defRPr/>
            </a:lvl5pPr>
          </a:lstStyle>
          <a:p>
            <a:pPr lvl="0"/>
            <a:r>
              <a:rPr lang="en-US" dirty="0" smtClean="0"/>
              <a:t>+00 (0)00 0000 0000</a:t>
            </a:r>
            <a:endParaRPr lang="en-US" dirty="0"/>
          </a:p>
        </p:txBody>
      </p:sp>
      <p:sp>
        <p:nvSpPr>
          <p:cNvPr id="19" name="Text Placeholder 2"/>
          <p:cNvSpPr>
            <a:spLocks noGrp="1"/>
          </p:cNvSpPr>
          <p:nvPr>
            <p:ph idx="22" hasCustomPrompt="1"/>
          </p:nvPr>
        </p:nvSpPr>
        <p:spPr bwMode="auto">
          <a:xfrm>
            <a:off x="552763" y="2645460"/>
            <a:ext cx="8044541" cy="132447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74250" indent="0">
              <a:buNone/>
              <a:defRPr b="0" baseline="0"/>
            </a:lvl1pPr>
            <a:lvl2pPr marL="272250" indent="0">
              <a:buNone/>
              <a:defRPr/>
            </a:lvl2pPr>
            <a:lvl3pPr marL="538650" indent="0">
              <a:buNone/>
              <a:defRPr/>
            </a:lvl3pPr>
            <a:lvl4pPr marL="822622" indent="0">
              <a:buNone/>
              <a:defRPr/>
            </a:lvl4pPr>
            <a:lvl5pPr marL="1038622" indent="0">
              <a:buNone/>
              <a:defRPr/>
            </a:lvl5pPr>
          </a:lstStyle>
          <a:p>
            <a:pPr lvl="0"/>
            <a:r>
              <a:rPr lang="en-US" dirty="0"/>
              <a:t>GS1 </a:t>
            </a:r>
            <a:r>
              <a:rPr lang="en-US" dirty="0" smtClean="0"/>
              <a:t>Address</a:t>
            </a:r>
            <a:endParaRPr lang="en-US" dirty="0"/>
          </a:p>
        </p:txBody>
      </p:sp>
      <p:sp>
        <p:nvSpPr>
          <p:cNvPr id="21" name="Content Placeholder 20"/>
          <p:cNvSpPr>
            <a:spLocks noGrp="1"/>
          </p:cNvSpPr>
          <p:nvPr>
            <p:ph sz="quarter" idx="23" hasCustomPrompt="1"/>
          </p:nvPr>
        </p:nvSpPr>
        <p:spPr>
          <a:xfrm>
            <a:off x="506107" y="4023096"/>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T</a:t>
            </a:r>
          </a:p>
        </p:txBody>
      </p:sp>
      <p:sp>
        <p:nvSpPr>
          <p:cNvPr id="23" name="Content Placeholder 20"/>
          <p:cNvSpPr>
            <a:spLocks noGrp="1"/>
          </p:cNvSpPr>
          <p:nvPr>
            <p:ph sz="quarter" idx="24" hasCustomPrompt="1"/>
          </p:nvPr>
        </p:nvSpPr>
        <p:spPr>
          <a:xfrm>
            <a:off x="506107" y="4365062"/>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D</a:t>
            </a:r>
          </a:p>
        </p:txBody>
      </p:sp>
      <p:sp>
        <p:nvSpPr>
          <p:cNvPr id="24" name="Content Placeholder 20"/>
          <p:cNvSpPr>
            <a:spLocks noGrp="1"/>
          </p:cNvSpPr>
          <p:nvPr>
            <p:ph sz="quarter" idx="25" hasCustomPrompt="1"/>
          </p:nvPr>
        </p:nvSpPr>
        <p:spPr>
          <a:xfrm>
            <a:off x="506107" y="4707028"/>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M</a:t>
            </a:r>
          </a:p>
        </p:txBody>
      </p:sp>
      <p:sp>
        <p:nvSpPr>
          <p:cNvPr id="25" name="Content Placeholder 20"/>
          <p:cNvSpPr>
            <a:spLocks noGrp="1"/>
          </p:cNvSpPr>
          <p:nvPr>
            <p:ph sz="quarter" idx="26" hasCustomPrompt="1"/>
          </p:nvPr>
        </p:nvSpPr>
        <p:spPr>
          <a:xfrm>
            <a:off x="506107" y="5048995"/>
            <a:ext cx="438450" cy="329829"/>
          </a:xfrm>
          <a:prstGeom prst="rect">
            <a:avLst/>
          </a:prstGeom>
        </p:spPr>
        <p:txBody>
          <a:bodyPr vert="horz" lIns="144000"/>
          <a:lstStyle>
            <a:lvl1pPr marL="74250" indent="0">
              <a:spcBef>
                <a:spcPts val="0"/>
              </a:spcBef>
              <a:buFontTx/>
              <a:buNone/>
              <a:defRPr b="1" i="0"/>
            </a:lvl1pPr>
            <a:lvl2pPr marL="272250" indent="0">
              <a:spcBef>
                <a:spcPts val="0"/>
              </a:spcBef>
              <a:buFontTx/>
              <a:buNone/>
              <a:defRPr b="1" i="0"/>
            </a:lvl2pPr>
            <a:lvl3pPr marL="538650" indent="0">
              <a:spcBef>
                <a:spcPts val="0"/>
              </a:spcBef>
              <a:buFontTx/>
              <a:buNone/>
              <a:defRPr b="1" i="0"/>
            </a:lvl3pPr>
            <a:lvl4pPr marL="0" indent="0">
              <a:spcBef>
                <a:spcPts val="0"/>
              </a:spcBef>
              <a:buFontTx/>
              <a:buNone/>
              <a:defRPr sz="1800" b="1" i="0"/>
            </a:lvl4pPr>
            <a:lvl5pPr marL="1038622" indent="0">
              <a:spcBef>
                <a:spcPts val="0"/>
              </a:spcBef>
              <a:buFontTx/>
              <a:buNone/>
              <a:defRPr b="1" i="0"/>
            </a:lvl5pPr>
          </a:lstStyle>
          <a:p>
            <a:pPr lvl="3"/>
            <a:r>
              <a:rPr lang="en-US"/>
              <a:t>E</a:t>
            </a:r>
          </a:p>
        </p:txBody>
      </p:sp>
    </p:spTree>
    <p:extLst>
      <p:ext uri="{BB962C8B-B14F-4D97-AF65-F5344CB8AC3E}">
        <p14:creationId xmlns:p14="http://schemas.microsoft.com/office/powerpoint/2010/main" val="330842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3" y="2492583"/>
            <a:ext cx="8044541" cy="350713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3" y="1455430"/>
            <a:ext cx="8044541" cy="999416"/>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2000" b="1" i="0" baseline="0">
                <a:solidFill>
                  <a:schemeClr val="accent1"/>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099" y="230189"/>
            <a:ext cx="8058151" cy="906196"/>
          </a:xfrm>
        </p:spPr>
        <p:txBody>
          <a:bodyPr/>
          <a:lstStyle/>
          <a:p>
            <a:r>
              <a:rPr lang="en-US" dirty="0" smtClean="0"/>
              <a:t>Click to Edit Title</a:t>
            </a:r>
            <a:endParaRPr lang="en-US"/>
          </a:p>
        </p:txBody>
      </p:sp>
    </p:spTree>
    <p:extLst>
      <p:ext uri="{BB962C8B-B14F-4D97-AF65-F5344CB8AC3E}">
        <p14:creationId xmlns:p14="http://schemas.microsoft.com/office/powerpoint/2010/main" val="33989370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3" Type="http://schemas.openxmlformats.org/officeDocument/2006/relationships/slideLayout" Target="../slideLayouts/slideLayout7.xml"/><Relationship Id="rId21" Type="http://schemas.openxmlformats.org/officeDocument/2006/relationships/theme" Target="../theme/theme3.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image" Target="../media/image6.png"/><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27.xml"/><Relationship Id="rId7" Type="http://schemas.openxmlformats.org/officeDocument/2006/relationships/theme" Target="../theme/theme4.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32.xml"/><Relationship Id="rId1" Type="http://schemas.openxmlformats.org/officeDocument/2006/relationships/slideLayout" Target="../slideLayouts/slideLayout31.xml"/><Relationship Id="rId5" Type="http://schemas.openxmlformats.org/officeDocument/2006/relationships/image" Target="../media/image6.png"/><Relationship Id="rId4" Type="http://schemas.openxmlformats.org/officeDocument/2006/relationships/image" Target="../media/image7.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slideLayout" Target="../slideLayouts/slideLayout50.xml"/><Relationship Id="rId3" Type="http://schemas.openxmlformats.org/officeDocument/2006/relationships/slideLayout" Target="../slideLayouts/slideLayout35.xml"/><Relationship Id="rId21" Type="http://schemas.openxmlformats.org/officeDocument/2006/relationships/image" Target="../media/image7.png"/><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theme" Target="../theme/theme6.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23" Type="http://schemas.openxmlformats.org/officeDocument/2006/relationships/image" Target="../media/image14.png"/><Relationship Id="rId10" Type="http://schemas.openxmlformats.org/officeDocument/2006/relationships/slideLayout" Target="../slideLayouts/slideLayout42.xml"/><Relationship Id="rId19" Type="http://schemas.openxmlformats.org/officeDocument/2006/relationships/slideLayout" Target="../slideLayouts/slideLayout51.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 Id="rId22" Type="http://schemas.openxmlformats.org/officeDocument/2006/relationships/image" Target="../media/image6.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3" Type="http://schemas.openxmlformats.org/officeDocument/2006/relationships/slideLayout" Target="../slideLayouts/slideLayout54.xml"/><Relationship Id="rId21" Type="http://schemas.openxmlformats.org/officeDocument/2006/relationships/image" Target="../media/image15.png"/><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theme" Target="../theme/theme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slideLayout" Target="../slideLayouts/slideLayout70.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 Id="rId22" Type="http://schemas.openxmlformats.org/officeDocument/2006/relationships/image" Target="../media/image16.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18" Type="http://schemas.openxmlformats.org/officeDocument/2006/relationships/slideLayout" Target="../slideLayouts/slideLayout88.xml"/><Relationship Id="rId3" Type="http://schemas.openxmlformats.org/officeDocument/2006/relationships/slideLayout" Target="../slideLayouts/slideLayout73.xml"/><Relationship Id="rId21" Type="http://schemas.openxmlformats.org/officeDocument/2006/relationships/image" Target="../media/image5.png"/><Relationship Id="rId7" Type="http://schemas.openxmlformats.org/officeDocument/2006/relationships/slideLayout" Target="../slideLayouts/slideLayout77.xml"/><Relationship Id="rId12" Type="http://schemas.openxmlformats.org/officeDocument/2006/relationships/slideLayout" Target="../slideLayouts/slideLayout82.xml"/><Relationship Id="rId17" Type="http://schemas.openxmlformats.org/officeDocument/2006/relationships/slideLayout" Target="../slideLayouts/slideLayout87.xml"/><Relationship Id="rId2" Type="http://schemas.openxmlformats.org/officeDocument/2006/relationships/slideLayout" Target="../slideLayouts/slideLayout72.xml"/><Relationship Id="rId16" Type="http://schemas.openxmlformats.org/officeDocument/2006/relationships/slideLayout" Target="../slideLayouts/slideLayout86.xml"/><Relationship Id="rId20" Type="http://schemas.openxmlformats.org/officeDocument/2006/relationships/theme" Target="../theme/theme8.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slideLayout" Target="../slideLayouts/slideLayout85.xml"/><Relationship Id="rId10" Type="http://schemas.openxmlformats.org/officeDocument/2006/relationships/slideLayout" Target="../slideLayouts/slideLayout80.xml"/><Relationship Id="rId19" Type="http://schemas.openxmlformats.org/officeDocument/2006/relationships/slideLayout" Target="../slideLayouts/slideLayout89.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582899" y="881788"/>
            <a:ext cx="2714396" cy="798173"/>
          </a:xfrm>
          <a:prstGeom prst="rect">
            <a:avLst/>
          </a:prstGeom>
        </p:spPr>
      </p:pic>
      <p:pic>
        <p:nvPicPr>
          <p:cNvPr id="8" name="Picture 7" descr="14GSGL0011_D08_PPT_Cover_Global-Language-of-Business.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35932" y="1285418"/>
            <a:ext cx="1911160" cy="103635"/>
          </a:xfrm>
          <a:prstGeom prst="rect">
            <a:avLst/>
          </a:prstGeom>
        </p:spPr>
      </p:pic>
    </p:spTree>
    <p:extLst>
      <p:ext uri="{BB962C8B-B14F-4D97-AF65-F5344CB8AC3E}">
        <p14:creationId xmlns:p14="http://schemas.microsoft.com/office/powerpoint/2010/main" val="3524010020"/>
      </p:ext>
    </p:extLst>
  </p:cSld>
  <p:clrMap bg1="lt1" tx1="dk1" bg2="lt2" tx2="dk2" accent1="accent1" accent2="accent2" accent3="accent3" accent4="accent4" accent5="accent5" accent6="accent6" hlink="hlink" folHlink="folHlink"/>
  <p:sldLayoutIdLst>
    <p:sldLayoutId id="2147483674" r:id="rId1"/>
    <p:sldLayoutId id="2147483751"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582899" y="881788"/>
            <a:ext cx="2714396" cy="798173"/>
          </a:xfrm>
          <a:prstGeom prst="rect">
            <a:avLst/>
          </a:prstGeom>
        </p:spPr>
      </p:pic>
      <p:pic>
        <p:nvPicPr>
          <p:cNvPr id="9" name="Picture 8" descr="14GSGL0011_D08_PPT_Cover_Global-Language-of-Business.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35932" y="1285418"/>
            <a:ext cx="1911160" cy="103635"/>
          </a:xfrm>
          <a:prstGeom prst="rect">
            <a:avLst/>
          </a:prstGeom>
        </p:spPr>
      </p:pic>
    </p:spTree>
    <p:extLst>
      <p:ext uri="{BB962C8B-B14F-4D97-AF65-F5344CB8AC3E}">
        <p14:creationId xmlns:p14="http://schemas.microsoft.com/office/powerpoint/2010/main" val="2732107837"/>
      </p:ext>
    </p:extLst>
  </p:cSld>
  <p:clrMap bg1="lt1" tx1="dk1" bg2="lt2" tx2="dk2" accent1="accent1" accent2="accent2" accent3="accent3" accent4="accent4" accent5="accent5" accent6="accent6" hlink="hlink" folHlink="folHlink"/>
  <p:sldLayoutIdLst>
    <p:sldLayoutId id="2147483807" r:id="rId1"/>
    <p:sldLayoutId id="2147483850"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2"/>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6099" y="230189"/>
            <a:ext cx="8058151" cy="906196"/>
          </a:xfrm>
          <a:prstGeom prst="rect">
            <a:avLst/>
          </a:prstGeom>
          <a:noFill/>
          <a:ln>
            <a:noFill/>
          </a:ln>
          <a:extLst/>
        </p:spPr>
        <p:txBody>
          <a:bodyPr vert="horz" wrap="square" lIns="0" tIns="45716" rIns="91431" bIns="45716" numCol="1" anchor="ctr" anchorCtr="0" compatLnSpc="1">
            <a:prstTxWarp prst="textNoShape">
              <a:avLst/>
            </a:prstTxWarp>
          </a:bodyPr>
          <a:lstStyle/>
          <a:p>
            <a:pPr lvl="0"/>
            <a:r>
              <a:rPr lang="en-US" dirty="0" smtClean="0"/>
              <a:t>Click to Edit Title</a:t>
            </a:r>
            <a:endParaRPr lang="en-US" dirty="0"/>
          </a:p>
        </p:txBody>
      </p:sp>
      <p:sp>
        <p:nvSpPr>
          <p:cNvPr id="15" name="Text Placeholder 19"/>
          <p:cNvSpPr txBox="1">
            <a:spLocks/>
          </p:cNvSpPr>
          <p:nvPr/>
        </p:nvSpPr>
        <p:spPr>
          <a:xfrm>
            <a:off x="5555890" y="6414712"/>
            <a:ext cx="2300813" cy="134723"/>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rgbClr val="454545"/>
                </a:solidFill>
              </a:rPr>
              <a:t>© GS1</a:t>
            </a:r>
            <a:r>
              <a:rPr lang="sk-SK" dirty="0" smtClean="0">
                <a:solidFill>
                  <a:srgbClr val="454545"/>
                </a:solidFill>
              </a:rPr>
              <a:t> Slovakia</a:t>
            </a:r>
            <a:r>
              <a:rPr lang="en-US" baseline="0" dirty="0" smtClean="0">
                <a:solidFill>
                  <a:srgbClr val="454545"/>
                </a:solidFill>
              </a:rPr>
              <a:t> </a:t>
            </a:r>
            <a:r>
              <a:rPr lang="en-US" dirty="0" smtClean="0">
                <a:solidFill>
                  <a:srgbClr val="454545"/>
                </a:solidFill>
              </a:rPr>
              <a:t>2015</a:t>
            </a:r>
          </a:p>
        </p:txBody>
      </p:sp>
      <p:pic>
        <p:nvPicPr>
          <p:cNvPr id="6" name="Picture 5"/>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29243" y="6243041"/>
            <a:ext cx="1511999" cy="444606"/>
          </a:xfrm>
          <a:prstGeom prst="rect">
            <a:avLst/>
          </a:prstGeom>
        </p:spPr>
      </p:pic>
      <p:sp>
        <p:nvSpPr>
          <p:cNvPr id="7" name="Slide Number Placeholder 9"/>
          <p:cNvSpPr>
            <a:spLocks noGrp="1"/>
          </p:cNvSpPr>
          <p:nvPr>
            <p:ph type="sldNum" sz="quarter" idx="4"/>
          </p:nvPr>
        </p:nvSpPr>
        <p:spPr>
          <a:xfrm>
            <a:off x="8356551" y="6350405"/>
            <a:ext cx="247535" cy="200260"/>
          </a:xfrm>
          <a:prstGeom prst="rect">
            <a:avLst/>
          </a:prstGeom>
        </p:spPr>
        <p:txBody>
          <a:bodyPr vert="horz" wrap="square" lIns="0" tIns="0" rIns="0" bIns="0" numCol="1" anchor="ctr" anchorCtr="0" compatLnSpc="1">
            <a:prstTxWarp prst="textNoShape">
              <a:avLst/>
            </a:prstTxWarp>
          </a:bodyPr>
          <a:lstStyle>
            <a:lvl1pPr algn="r">
              <a:defRPr sz="8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454644457"/>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 id="2147483829" r:id="rId14"/>
    <p:sldLayoutId id="2147483823" r:id="rId15"/>
    <p:sldLayoutId id="2147483826" r:id="rId16"/>
    <p:sldLayoutId id="2147483827" r:id="rId17"/>
    <p:sldLayoutId id="2147483828" r:id="rId18"/>
    <p:sldLayoutId id="2147483855" r:id="rId19"/>
    <p:sldLayoutId id="2147483857" r:id="rId20"/>
  </p:sldLayoutIdLst>
  <p:timing>
    <p:tnLst>
      <p:par>
        <p:cTn id="1" dur="indefinite" restart="never" nodeType="tmRoot"/>
      </p:par>
    </p:tnLst>
  </p:timing>
  <p:hf hdr="0" ftr="0" dt="0"/>
  <p:txStyles>
    <p:titleStyle>
      <a:lvl1pPr algn="l" defTabSz="457155" rtl="0" eaLnBrk="1" fontAlgn="base" hangingPunct="1">
        <a:spcBef>
          <a:spcPct val="0"/>
        </a:spcBef>
        <a:spcAft>
          <a:spcPct val="0"/>
        </a:spcAft>
        <a:defRPr sz="28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29243" y="6243041"/>
            <a:ext cx="1511999" cy="444606"/>
          </a:xfrm>
          <a:prstGeom prst="rect">
            <a:avLst/>
          </a:prstGeom>
        </p:spPr>
      </p:pic>
      <p:sp>
        <p:nvSpPr>
          <p:cNvPr id="15" name="Text Placeholder 19"/>
          <p:cNvSpPr txBox="1">
            <a:spLocks/>
          </p:cNvSpPr>
          <p:nvPr/>
        </p:nvSpPr>
        <p:spPr>
          <a:xfrm>
            <a:off x="5555890" y="6414712"/>
            <a:ext cx="2300813" cy="134723"/>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rgbClr val="454545"/>
                </a:solidFill>
              </a:rPr>
              <a:t>© GS1</a:t>
            </a:r>
            <a:r>
              <a:rPr lang="sk-SK" dirty="0" smtClean="0">
                <a:solidFill>
                  <a:srgbClr val="454545"/>
                </a:solidFill>
              </a:rPr>
              <a:t> Slovakia</a:t>
            </a:r>
            <a:r>
              <a:rPr lang="en-US" baseline="0" dirty="0" smtClean="0">
                <a:solidFill>
                  <a:srgbClr val="454545"/>
                </a:solidFill>
              </a:rPr>
              <a:t> </a:t>
            </a:r>
            <a:r>
              <a:rPr lang="en-US" dirty="0" smtClean="0">
                <a:solidFill>
                  <a:srgbClr val="454545"/>
                </a:solidFill>
              </a:rPr>
              <a:t>2015</a:t>
            </a:r>
          </a:p>
        </p:txBody>
      </p:sp>
      <p:sp>
        <p:nvSpPr>
          <p:cNvPr id="5" name="Slide Number Placeholder 9"/>
          <p:cNvSpPr>
            <a:spLocks noGrp="1"/>
          </p:cNvSpPr>
          <p:nvPr>
            <p:ph type="sldNum" sz="quarter" idx="4"/>
          </p:nvPr>
        </p:nvSpPr>
        <p:spPr>
          <a:xfrm>
            <a:off x="8356551" y="6350405"/>
            <a:ext cx="247535" cy="200260"/>
          </a:xfrm>
          <a:prstGeom prst="rect">
            <a:avLst/>
          </a:prstGeom>
        </p:spPr>
        <p:txBody>
          <a:bodyPr vert="horz" wrap="square" lIns="0" tIns="0" rIns="0" bIns="0" numCol="1" anchor="ctr" anchorCtr="0" compatLnSpc="1">
            <a:prstTxWarp prst="textNoShape">
              <a:avLst/>
            </a:prstTxWarp>
          </a:bodyPr>
          <a:lstStyle>
            <a:lvl1pPr algn="r">
              <a:defRPr sz="8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4211020604"/>
      </p:ext>
    </p:extLst>
  </p:cSld>
  <p:clrMap bg1="lt1" tx1="dk1" bg2="lt2" tx2="dk2" accent1="accent1" accent2="accent2" accent3="accent3" accent4="accent4" accent5="accent5" accent6="accent6" hlink="hlink" folHlink="folHlink"/>
  <p:sldLayoutIdLst>
    <p:sldLayoutId id="2147483722" r:id="rId1"/>
    <p:sldLayoutId id="2147483727" r:id="rId2"/>
    <p:sldLayoutId id="2147483793" r:id="rId3"/>
    <p:sldLayoutId id="2147483796" r:id="rId4"/>
    <p:sldLayoutId id="2147483794" r:id="rId5"/>
    <p:sldLayoutId id="2147483797" r:id="rId6"/>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4"/>
          <a:stretch>
            <a:fillRect/>
          </a:stretch>
        </a:blipFill>
        <a:effectLst/>
      </p:bgPr>
    </p:bg>
    <p:spTree>
      <p:nvGrpSpPr>
        <p:cNvPr id="1" name=""/>
        <p:cNvGrpSpPr/>
        <p:nvPr/>
      </p:nvGrpSpPr>
      <p:grpSpPr>
        <a:xfrm>
          <a:off x="0" y="0"/>
          <a:ext cx="0" cy="0"/>
          <a:chOff x="0" y="0"/>
          <a:chExt cx="0" cy="0"/>
        </a:xfrm>
      </p:grpSpPr>
      <p:sp>
        <p:nvSpPr>
          <p:cNvPr id="15" name="Text Placeholder 19"/>
          <p:cNvSpPr txBox="1">
            <a:spLocks/>
          </p:cNvSpPr>
          <p:nvPr/>
        </p:nvSpPr>
        <p:spPr>
          <a:xfrm>
            <a:off x="5555890" y="6414712"/>
            <a:ext cx="2300813" cy="134723"/>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rgbClr val="454545"/>
                </a:solidFill>
              </a:rPr>
              <a:t>© GS1</a:t>
            </a:r>
            <a:r>
              <a:rPr lang="en-US" baseline="0" dirty="0" smtClean="0">
                <a:solidFill>
                  <a:srgbClr val="454545"/>
                </a:solidFill>
              </a:rPr>
              <a:t> </a:t>
            </a:r>
            <a:r>
              <a:rPr lang="en-US" dirty="0" smtClean="0">
                <a:solidFill>
                  <a:srgbClr val="454545"/>
                </a:solidFill>
              </a:rPr>
              <a:t>2015</a:t>
            </a: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243" y="6243041"/>
            <a:ext cx="1511999" cy="444606"/>
          </a:xfrm>
          <a:prstGeom prst="rect">
            <a:avLst/>
          </a:prstGeom>
        </p:spPr>
      </p:pic>
      <p:sp>
        <p:nvSpPr>
          <p:cNvPr id="7" name="Slide Number Placeholder 9"/>
          <p:cNvSpPr>
            <a:spLocks noGrp="1"/>
          </p:cNvSpPr>
          <p:nvPr>
            <p:ph type="sldNum" sz="quarter" idx="4"/>
          </p:nvPr>
        </p:nvSpPr>
        <p:spPr>
          <a:xfrm>
            <a:off x="8356551" y="6350405"/>
            <a:ext cx="247535" cy="200260"/>
          </a:xfrm>
          <a:prstGeom prst="rect">
            <a:avLst/>
          </a:prstGeom>
        </p:spPr>
        <p:txBody>
          <a:bodyPr vert="horz" wrap="square" lIns="0" tIns="0" rIns="0" bIns="0" numCol="1" anchor="ctr" anchorCtr="0" compatLnSpc="1">
            <a:prstTxWarp prst="textNoShape">
              <a:avLst/>
            </a:prstTxWarp>
          </a:bodyPr>
          <a:lstStyle>
            <a:lvl1pPr algn="r">
              <a:defRPr sz="8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031240878"/>
      </p:ext>
    </p:extLst>
  </p:cSld>
  <p:clrMap bg1="lt1" tx1="dk1" bg2="lt2" tx2="dk2" accent1="accent1" accent2="accent2" accent3="accent3" accent4="accent4" accent5="accent5" accent6="accent6" hlink="hlink" folHlink="folHlink"/>
  <p:sldLayoutIdLst>
    <p:sldLayoutId id="2147483849" r:id="rId1"/>
    <p:sldLayoutId id="2147483770" r:id="rId2"/>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6099" y="230188"/>
            <a:ext cx="7073901" cy="912811"/>
          </a:xfrm>
          <a:prstGeom prst="rect">
            <a:avLst/>
          </a:prstGeom>
          <a:noFill/>
          <a:ln>
            <a:noFill/>
          </a:ln>
          <a:extLst/>
        </p:spPr>
        <p:txBody>
          <a:bodyPr vert="horz" wrap="square" lIns="0" tIns="45716" rIns="91431" bIns="45716" numCol="1" anchor="ctr" anchorCtr="0" compatLnSpc="1">
            <a:prstTxWarp prst="textNoShape">
              <a:avLst/>
            </a:prstTxWarp>
          </a:bodyPr>
          <a:lstStyle/>
          <a:p>
            <a:pPr lvl="0"/>
            <a:r>
              <a:rPr lang="en-US" dirty="0" smtClean="0"/>
              <a:t>Click to Edit Title</a:t>
            </a:r>
            <a:endParaRPr lang="en-US" dirty="0"/>
          </a:p>
        </p:txBody>
      </p:sp>
      <p:sp>
        <p:nvSpPr>
          <p:cNvPr id="15" name="Text Placeholder 19"/>
          <p:cNvSpPr txBox="1">
            <a:spLocks/>
          </p:cNvSpPr>
          <p:nvPr/>
        </p:nvSpPr>
        <p:spPr>
          <a:xfrm>
            <a:off x="5555890" y="6414712"/>
            <a:ext cx="2300813" cy="134723"/>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solidFill>
                  <a:srgbClr val="454545"/>
                </a:solidFill>
              </a:rPr>
              <a:t>© GS1</a:t>
            </a:r>
            <a:r>
              <a:rPr lang="en-US" baseline="0" dirty="0" smtClean="0">
                <a:solidFill>
                  <a:srgbClr val="454545"/>
                </a:solidFill>
              </a:rPr>
              <a:t> </a:t>
            </a:r>
            <a:r>
              <a:rPr lang="en-US" dirty="0" smtClean="0">
                <a:solidFill>
                  <a:srgbClr val="454545"/>
                </a:solidFill>
              </a:rPr>
              <a:t>2015</a:t>
            </a:r>
          </a:p>
        </p:txBody>
      </p:sp>
      <p:pic>
        <p:nvPicPr>
          <p:cNvPr id="6" name="Picture 5"/>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529243" y="6243041"/>
            <a:ext cx="1511999" cy="444606"/>
          </a:xfrm>
          <a:prstGeom prst="rect">
            <a:avLst/>
          </a:prstGeom>
        </p:spPr>
      </p:pic>
      <p:sp>
        <p:nvSpPr>
          <p:cNvPr id="7" name="Slide Number Placeholder 9"/>
          <p:cNvSpPr>
            <a:spLocks noGrp="1"/>
          </p:cNvSpPr>
          <p:nvPr>
            <p:ph type="sldNum" sz="quarter" idx="4"/>
          </p:nvPr>
        </p:nvSpPr>
        <p:spPr>
          <a:xfrm>
            <a:off x="8356551" y="6350405"/>
            <a:ext cx="247535" cy="200260"/>
          </a:xfrm>
          <a:prstGeom prst="rect">
            <a:avLst/>
          </a:prstGeom>
        </p:spPr>
        <p:txBody>
          <a:bodyPr vert="horz" wrap="square" lIns="0" tIns="0" rIns="0" bIns="0" numCol="1" anchor="ctr" anchorCtr="0" compatLnSpc="1">
            <a:prstTxWarp prst="textNoShape">
              <a:avLst/>
            </a:prstTxWarp>
          </a:bodyPr>
          <a:lstStyle>
            <a:lvl1pPr algn="r">
              <a:defRPr sz="8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Rectangle 7"/>
          <p:cNvSpPr/>
          <p:nvPr/>
        </p:nvSpPr>
        <p:spPr>
          <a:xfrm>
            <a:off x="7694642" y="220422"/>
            <a:ext cx="923584" cy="923584"/>
          </a:xfrm>
          <a:prstGeom prst="rect">
            <a:avLst/>
          </a:prstGeom>
          <a:blipFill rotWithShape="1">
            <a:blip r:embed="rId23"/>
            <a:stretch>
              <a:fillRect/>
            </a:stretch>
          </a:blip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bg2"/>
              </a:solidFill>
            </a:endParaRPr>
          </a:p>
        </p:txBody>
      </p:sp>
      <p:sp>
        <p:nvSpPr>
          <p:cNvPr id="9" name="Rectangle 8"/>
          <p:cNvSpPr/>
          <p:nvPr/>
        </p:nvSpPr>
        <p:spPr>
          <a:xfrm>
            <a:off x="539628" y="1251598"/>
            <a:ext cx="8068760" cy="64706"/>
          </a:xfrm>
          <a:prstGeom prst="rect">
            <a:avLst/>
          </a:prstGeom>
          <a:solidFill>
            <a:srgbClr val="00B6DE"/>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4710829"/>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3" r:id="rId12"/>
    <p:sldLayoutId id="2147483844" r:id="rId13"/>
    <p:sldLayoutId id="2147483845" r:id="rId14"/>
    <p:sldLayoutId id="2147483842" r:id="rId15"/>
    <p:sldLayoutId id="2147483846" r:id="rId16"/>
    <p:sldLayoutId id="2147483847" r:id="rId17"/>
    <p:sldLayoutId id="2147483848" r:id="rId18"/>
    <p:sldLayoutId id="2147483856" r:id="rId19"/>
  </p:sldLayoutIdLst>
  <p:timing>
    <p:tnLst>
      <p:par>
        <p:cTn id="1" dur="indefinite" restart="never" nodeType="tmRoot"/>
      </p:par>
    </p:tnLst>
  </p:timing>
  <p:hf hdr="0" ftr="0" dt="0"/>
  <p:txStyles>
    <p:titleStyle>
      <a:lvl1pPr algn="l" defTabSz="457155" rtl="0" eaLnBrk="1" fontAlgn="base" hangingPunct="1">
        <a:spcBef>
          <a:spcPct val="0"/>
        </a:spcBef>
        <a:spcAft>
          <a:spcPct val="0"/>
        </a:spcAft>
        <a:defRPr sz="28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47479" y="230191"/>
            <a:ext cx="8243942" cy="906196"/>
          </a:xfrm>
          <a:prstGeom prst="rect">
            <a:avLst/>
          </a:prstGeom>
          <a:noFill/>
          <a:ln>
            <a:noFill/>
          </a:ln>
          <a:extLst/>
        </p:spPr>
        <p:txBody>
          <a:bodyPr vert="horz" wrap="square" lIns="0" tIns="45716" rIns="91431" bIns="45716" numCol="1" anchor="ctr" anchorCtr="0" compatLnSpc="1">
            <a:prstTxWarp prst="textNoShape">
              <a:avLst/>
            </a:prstTxWarp>
          </a:bodyPr>
          <a:lstStyle/>
          <a:p>
            <a:pPr lvl="0"/>
            <a:r>
              <a:rPr lang="en-US" dirty="0" smtClean="0"/>
              <a:t>Click to Edit Title</a:t>
            </a:r>
            <a:endParaRPr lang="en-US" dirty="0"/>
          </a:p>
        </p:txBody>
      </p:sp>
      <p:sp>
        <p:nvSpPr>
          <p:cNvPr id="15" name="Text Placeholder 19"/>
          <p:cNvSpPr txBox="1">
            <a:spLocks/>
          </p:cNvSpPr>
          <p:nvPr/>
        </p:nvSpPr>
        <p:spPr>
          <a:xfrm>
            <a:off x="5086351" y="6389313"/>
            <a:ext cx="2770356" cy="134723"/>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F26334"/>
              </a:buClr>
            </a:pPr>
            <a:r>
              <a:rPr lang="en-US" dirty="0" smtClean="0">
                <a:solidFill>
                  <a:srgbClr val="454545"/>
                </a:solidFill>
              </a:rPr>
              <a:t>© GS1 2015</a:t>
            </a:r>
          </a:p>
        </p:txBody>
      </p:sp>
      <p:pic>
        <p:nvPicPr>
          <p:cNvPr id="6" name="Picture 5"/>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37172" y="6194747"/>
            <a:ext cx="1312639" cy="514836"/>
          </a:xfrm>
          <a:prstGeom prst="rect">
            <a:avLst/>
          </a:prstGeom>
        </p:spPr>
      </p:pic>
      <p:sp>
        <p:nvSpPr>
          <p:cNvPr id="7" name="Slide Number Placeholder 9"/>
          <p:cNvSpPr>
            <a:spLocks noGrp="1"/>
          </p:cNvSpPr>
          <p:nvPr>
            <p:ph type="sldNum" sz="quarter" idx="4"/>
          </p:nvPr>
        </p:nvSpPr>
        <p:spPr>
          <a:xfrm>
            <a:off x="8447486" y="6346174"/>
            <a:ext cx="247535" cy="200260"/>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209517437"/>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 id="2147483871" r:id="rId12"/>
    <p:sldLayoutId id="2147483872" r:id="rId13"/>
    <p:sldLayoutId id="2147483873" r:id="rId14"/>
    <p:sldLayoutId id="2147483874" r:id="rId15"/>
    <p:sldLayoutId id="2147483875" r:id="rId16"/>
    <p:sldLayoutId id="2147483876" r:id="rId17"/>
    <p:sldLayoutId id="2147483877" r:id="rId18"/>
    <p:sldLayoutId id="2147483878" r:id="rId19"/>
  </p:sldLayoutIdLst>
  <p:timing>
    <p:tnLst>
      <p:par>
        <p:cTn id="1" dur="indefinite" restart="never" nodeType="tmRoot"/>
      </p:par>
    </p:tnLst>
  </p:timing>
  <p:hf hdr="0" ftr="0" dt="0"/>
  <p:txStyles>
    <p:titleStyle>
      <a:lvl1pPr algn="l" defTabSz="457155" rtl="0" eaLnBrk="1" fontAlgn="base" hangingPunct="1">
        <a:spcBef>
          <a:spcPct val="0"/>
        </a:spcBef>
        <a:spcAft>
          <a:spcPct val="0"/>
        </a:spcAft>
        <a:defRPr sz="25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6099" y="230189"/>
            <a:ext cx="8058151" cy="906196"/>
          </a:xfrm>
          <a:prstGeom prst="rect">
            <a:avLst/>
          </a:prstGeom>
          <a:noFill/>
          <a:ln>
            <a:noFill/>
          </a:ln>
          <a:extLst/>
        </p:spPr>
        <p:txBody>
          <a:bodyPr vert="horz" wrap="square" lIns="0" tIns="45716" rIns="91431" bIns="45716" numCol="1" anchor="ctr" anchorCtr="0" compatLnSpc="1">
            <a:prstTxWarp prst="textNoShape">
              <a:avLst/>
            </a:prstTxWarp>
          </a:bodyPr>
          <a:lstStyle/>
          <a:p>
            <a:pPr lvl="0"/>
            <a:r>
              <a:rPr lang="en-US" dirty="0" smtClean="0"/>
              <a:t>Click to Edit Title</a:t>
            </a:r>
            <a:endParaRPr lang="en-US" dirty="0"/>
          </a:p>
        </p:txBody>
      </p:sp>
      <p:sp>
        <p:nvSpPr>
          <p:cNvPr id="15" name="Text Placeholder 19"/>
          <p:cNvSpPr txBox="1">
            <a:spLocks/>
          </p:cNvSpPr>
          <p:nvPr/>
        </p:nvSpPr>
        <p:spPr>
          <a:xfrm>
            <a:off x="5555890" y="6414712"/>
            <a:ext cx="2300813" cy="134723"/>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F26334"/>
              </a:buClr>
            </a:pPr>
            <a:r>
              <a:rPr lang="en-US" dirty="0" smtClean="0">
                <a:solidFill>
                  <a:srgbClr val="454545"/>
                </a:solidFill>
              </a:rPr>
              <a:t>© GS1 2015</a:t>
            </a:r>
          </a:p>
        </p:txBody>
      </p:sp>
      <p:pic>
        <p:nvPicPr>
          <p:cNvPr id="6" name="Picture 5"/>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529243" y="6243041"/>
            <a:ext cx="1511999" cy="444606"/>
          </a:xfrm>
          <a:prstGeom prst="rect">
            <a:avLst/>
          </a:prstGeom>
        </p:spPr>
      </p:pic>
      <p:sp>
        <p:nvSpPr>
          <p:cNvPr id="7" name="Slide Number Placeholder 9"/>
          <p:cNvSpPr>
            <a:spLocks noGrp="1"/>
          </p:cNvSpPr>
          <p:nvPr>
            <p:ph type="sldNum" sz="quarter" idx="4"/>
          </p:nvPr>
        </p:nvSpPr>
        <p:spPr>
          <a:xfrm>
            <a:off x="8356551" y="6350405"/>
            <a:ext cx="247535" cy="200260"/>
          </a:xfrm>
          <a:prstGeom prst="rect">
            <a:avLst/>
          </a:prstGeom>
        </p:spPr>
        <p:txBody>
          <a:bodyPr vert="horz" wrap="square" lIns="0" tIns="0" rIns="0" bIns="0" numCol="1" anchor="ctr" anchorCtr="0" compatLnSpc="1">
            <a:prstTxWarp prst="textNoShape">
              <a:avLst/>
            </a:prstTxWarp>
          </a:bodyPr>
          <a:lstStyle>
            <a:lvl1pPr algn="r">
              <a:defRPr sz="8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842496253"/>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 id="2147483894" r:id="rId15"/>
    <p:sldLayoutId id="2147483895" r:id="rId16"/>
    <p:sldLayoutId id="2147483896" r:id="rId17"/>
    <p:sldLayoutId id="2147483897" r:id="rId18"/>
    <p:sldLayoutId id="2147483898" r:id="rId19"/>
  </p:sldLayoutIdLst>
  <p:timing>
    <p:tnLst>
      <p:par>
        <p:cTn id="1" dur="indefinite" restart="never" nodeType="tmRoot"/>
      </p:par>
    </p:tnLst>
  </p:timing>
  <p:hf hdr="0" ftr="0" dt="0"/>
  <p:txStyles>
    <p:titleStyle>
      <a:lvl1pPr algn="l" defTabSz="457155" rtl="0" eaLnBrk="1" fontAlgn="base" hangingPunct="1">
        <a:spcBef>
          <a:spcPct val="0"/>
        </a:spcBef>
        <a:spcAft>
          <a:spcPct val="0"/>
        </a:spcAft>
        <a:defRPr sz="28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sk-SK" dirty="0" smtClean="0"/>
              <a:t>Martin Beňo, GS1 Slovakia</a:t>
            </a:r>
            <a:endParaRPr lang="en-US" dirty="0"/>
          </a:p>
        </p:txBody>
      </p:sp>
      <p:sp>
        <p:nvSpPr>
          <p:cNvPr id="3" name="Title 2"/>
          <p:cNvSpPr>
            <a:spLocks noGrp="1"/>
          </p:cNvSpPr>
          <p:nvPr>
            <p:ph type="title"/>
          </p:nvPr>
        </p:nvSpPr>
        <p:spPr/>
        <p:txBody>
          <a:bodyPr/>
          <a:lstStyle/>
          <a:p>
            <a:r>
              <a:rPr lang="sk-SK" b="1" dirty="0" smtClean="0"/>
              <a:t>Európska norma </a:t>
            </a:r>
            <a:r>
              <a:rPr lang="sk-SK" b="1" dirty="0"/>
              <a:t>pre </a:t>
            </a:r>
            <a:r>
              <a:rPr lang="sk-SK" b="1" dirty="0" err="1" smtClean="0"/>
              <a:t>e-faktúru</a:t>
            </a:r>
            <a:r>
              <a:rPr lang="sk-SK" b="1" dirty="0" smtClean="0"/>
              <a:t> </a:t>
            </a:r>
            <a:endParaRPr lang="en-GB" noProof="0" dirty="0"/>
          </a:p>
        </p:txBody>
      </p:sp>
      <p:sp>
        <p:nvSpPr>
          <p:cNvPr id="4" name="Text Placeholder 3"/>
          <p:cNvSpPr>
            <a:spLocks noGrp="1"/>
          </p:cNvSpPr>
          <p:nvPr>
            <p:ph type="body" sz="quarter" idx="11"/>
          </p:nvPr>
        </p:nvSpPr>
        <p:spPr/>
        <p:txBody>
          <a:bodyPr/>
          <a:lstStyle/>
          <a:p>
            <a:r>
              <a:rPr lang="sk-SK" b="1" dirty="0"/>
              <a:t>súčasný stav a ciele</a:t>
            </a:r>
            <a:endParaRPr lang="en-US" dirty="0"/>
          </a:p>
        </p:txBody>
      </p:sp>
      <p:sp>
        <p:nvSpPr>
          <p:cNvPr id="5" name="Text Placeholder 4"/>
          <p:cNvSpPr>
            <a:spLocks noGrp="1"/>
          </p:cNvSpPr>
          <p:nvPr>
            <p:ph type="body" sz="quarter" idx="14"/>
          </p:nvPr>
        </p:nvSpPr>
        <p:spPr/>
        <p:txBody>
          <a:bodyPr/>
          <a:lstStyle/>
          <a:p>
            <a:r>
              <a:rPr lang="en-US" dirty="0" smtClean="0"/>
              <a:t>16</a:t>
            </a:r>
            <a:r>
              <a:rPr lang="sk-SK" dirty="0" smtClean="0"/>
              <a:t>.</a:t>
            </a:r>
            <a:r>
              <a:rPr lang="en-US" dirty="0" smtClean="0"/>
              <a:t>4</a:t>
            </a:r>
            <a:r>
              <a:rPr lang="sk-SK" dirty="0" smtClean="0"/>
              <a:t>.2015</a:t>
            </a:r>
            <a:endParaRPr lang="en-US" dirty="0"/>
          </a:p>
        </p:txBody>
      </p:sp>
    </p:spTree>
    <p:extLst>
      <p:ext uri="{BB962C8B-B14F-4D97-AF65-F5344CB8AC3E}">
        <p14:creationId xmlns:p14="http://schemas.microsoft.com/office/powerpoint/2010/main" val="4019910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2763" y="2362200"/>
            <a:ext cx="8044541" cy="3638550"/>
          </a:xfrm>
        </p:spPr>
        <p:txBody>
          <a:bodyPr/>
          <a:lstStyle/>
          <a:p>
            <a:pPr marL="355600" indent="-355600">
              <a:lnSpc>
                <a:spcPct val="80000"/>
              </a:lnSpc>
              <a:buFontTx/>
              <a:buChar char="•"/>
            </a:pPr>
            <a:endParaRPr lang="sk-SK" altLang="en-US" sz="2000" dirty="0" smtClean="0"/>
          </a:p>
          <a:p>
            <a:pPr marL="355600" indent="-355600">
              <a:lnSpc>
                <a:spcPct val="80000"/>
              </a:lnSpc>
              <a:buFontTx/>
              <a:buChar char="•"/>
            </a:pPr>
            <a:r>
              <a:rPr lang="sk-SK" altLang="en-US" sz="2000" dirty="0" smtClean="0"/>
              <a:t>výhody</a:t>
            </a:r>
            <a:endParaRPr lang="sk-SK" altLang="en-US" sz="2000" dirty="0"/>
          </a:p>
          <a:p>
            <a:pPr marL="820738" lvl="1">
              <a:lnSpc>
                <a:spcPct val="80000"/>
              </a:lnSpc>
            </a:pPr>
            <a:r>
              <a:rPr lang="sk-SK" altLang="en-US" sz="1600" dirty="0"/>
              <a:t>efektívny prenos informácii bez prepisovania</a:t>
            </a:r>
          </a:p>
          <a:p>
            <a:pPr marL="820738" lvl="1">
              <a:lnSpc>
                <a:spcPct val="80000"/>
              </a:lnSpc>
            </a:pPr>
            <a:r>
              <a:rPr lang="sk-SK" altLang="en-US" sz="1600" dirty="0" smtClean="0"/>
              <a:t>zrýchlený </a:t>
            </a:r>
            <a:r>
              <a:rPr lang="sk-SK" altLang="en-US" sz="1600" dirty="0"/>
              <a:t>proces spracovania faktúry</a:t>
            </a:r>
          </a:p>
          <a:p>
            <a:pPr marL="820738" lvl="1">
              <a:lnSpc>
                <a:spcPct val="80000"/>
              </a:lnSpc>
            </a:pPr>
            <a:r>
              <a:rPr lang="sk-SK" altLang="en-US" sz="1600" dirty="0"/>
              <a:t>rýchlejšia platba dodávateľovi tovaru/služieb</a:t>
            </a:r>
          </a:p>
          <a:p>
            <a:pPr marL="355600" indent="-355600">
              <a:lnSpc>
                <a:spcPct val="80000"/>
              </a:lnSpc>
              <a:buFontTx/>
              <a:buChar char="•"/>
            </a:pPr>
            <a:endParaRPr lang="sk-SK" altLang="en-US" sz="2000" dirty="0" smtClean="0"/>
          </a:p>
          <a:p>
            <a:pPr marL="355600" indent="-355600">
              <a:lnSpc>
                <a:spcPct val="80000"/>
              </a:lnSpc>
              <a:buFontTx/>
              <a:buChar char="•"/>
            </a:pPr>
            <a:r>
              <a:rPr lang="sk-SK" altLang="en-US" sz="2000" dirty="0" smtClean="0"/>
              <a:t>nevýhody</a:t>
            </a:r>
            <a:endParaRPr lang="sk-SK" altLang="en-US" sz="2000" dirty="0"/>
          </a:p>
          <a:p>
            <a:pPr marL="820738" lvl="1">
              <a:lnSpc>
                <a:spcPct val="80000"/>
              </a:lnSpc>
            </a:pPr>
            <a:r>
              <a:rPr lang="sk-SK" altLang="en-US" sz="1600" dirty="0"/>
              <a:t>náklady na </a:t>
            </a:r>
            <a:r>
              <a:rPr lang="sk-SK" altLang="en-US" sz="1600" dirty="0" smtClean="0"/>
              <a:t>zavedenie</a:t>
            </a:r>
          </a:p>
          <a:p>
            <a:pPr marL="820738" lvl="1">
              <a:lnSpc>
                <a:spcPct val="80000"/>
              </a:lnSpc>
            </a:pPr>
            <a:r>
              <a:rPr lang="sk-SK" altLang="en-US" sz="1600" dirty="0" smtClean="0"/>
              <a:t>zmena vnútorného procesu je vždy „zlá“</a:t>
            </a:r>
            <a:endParaRPr lang="en-US" altLang="en-US" sz="1600" dirty="0" smtClean="0"/>
          </a:p>
          <a:p>
            <a:pPr marL="820738" lvl="1">
              <a:lnSpc>
                <a:spcPct val="80000"/>
              </a:lnSpc>
            </a:pPr>
            <a:endParaRPr lang="sk-SK" altLang="en-US" sz="1600" dirty="0" smtClean="0"/>
          </a:p>
          <a:p>
            <a:pPr marL="820738" lvl="1">
              <a:lnSpc>
                <a:spcPct val="80000"/>
              </a:lnSpc>
            </a:pPr>
            <a:endParaRPr lang="en-US" altLang="en-US" sz="1600" dirty="0" smtClean="0"/>
          </a:p>
          <a:p>
            <a:pPr marL="1588" lvl="1" indent="0" algn="ctr">
              <a:lnSpc>
                <a:spcPct val="80000"/>
              </a:lnSpc>
              <a:buNone/>
            </a:pPr>
            <a:r>
              <a:rPr lang="sk-SK" altLang="en-US" sz="2000" b="1" dirty="0" smtClean="0"/>
              <a:t>Ideálne riešenie predstavuje jeden spoločný formát, ktorému „rozumejú“ všetky informačné systémy! </a:t>
            </a:r>
            <a:endParaRPr lang="en-US" altLang="en-US" sz="2000" dirty="0"/>
          </a:p>
        </p:txBody>
      </p:sp>
      <p:sp>
        <p:nvSpPr>
          <p:cNvPr id="3" name="Text Placeholder 2"/>
          <p:cNvSpPr>
            <a:spLocks noGrp="1"/>
          </p:cNvSpPr>
          <p:nvPr>
            <p:ph type="body" sz="quarter" idx="11"/>
          </p:nvPr>
        </p:nvSpPr>
        <p:spPr>
          <a:xfrm>
            <a:off x="533400" y="1456330"/>
            <a:ext cx="8153400" cy="829670"/>
          </a:xfrm>
        </p:spPr>
        <p:txBody>
          <a:bodyPr>
            <a:normAutofit/>
          </a:bodyPr>
          <a:lstStyle/>
          <a:p>
            <a:pPr algn="ctr">
              <a:lnSpc>
                <a:spcPct val="80000"/>
              </a:lnSpc>
            </a:pPr>
            <a:r>
              <a:rPr lang="sk-SK" altLang="en-US" dirty="0">
                <a:solidFill>
                  <a:srgbClr val="F26334"/>
                </a:solidFill>
              </a:rPr>
              <a:t>Z</a:t>
            </a:r>
            <a:r>
              <a:rPr lang="sk-SK" altLang="en-US" dirty="0" smtClean="0">
                <a:solidFill>
                  <a:srgbClr val="F26334"/>
                </a:solidFill>
              </a:rPr>
              <a:t>asielanie ŠTRUKTÚROVANEJ elektronickej faktúry </a:t>
            </a:r>
            <a:r>
              <a:rPr lang="en-US" altLang="en-US" dirty="0" smtClean="0">
                <a:solidFill>
                  <a:srgbClr val="F26334"/>
                </a:solidFill>
              </a:rPr>
              <a:t>AUTOMATICKY</a:t>
            </a:r>
            <a:r>
              <a:rPr lang="sk-SK" altLang="en-US" dirty="0" smtClean="0">
                <a:solidFill>
                  <a:srgbClr val="F26334"/>
                </a:solidFill>
              </a:rPr>
              <a:t> spracovateľnej </a:t>
            </a:r>
            <a:r>
              <a:rPr lang="sk-SK" altLang="en-US" dirty="0">
                <a:solidFill>
                  <a:srgbClr val="F26334"/>
                </a:solidFill>
              </a:rPr>
              <a:t>v informačnom </a:t>
            </a:r>
            <a:r>
              <a:rPr lang="sk-SK" altLang="en-US" dirty="0" smtClean="0">
                <a:solidFill>
                  <a:srgbClr val="F26334"/>
                </a:solidFill>
              </a:rPr>
              <a:t>systéme adresáta </a:t>
            </a:r>
            <a:r>
              <a:rPr lang="sk-SK" altLang="en-US" dirty="0" err="1" smtClean="0">
                <a:solidFill>
                  <a:srgbClr val="F26334"/>
                </a:solidFill>
              </a:rPr>
              <a:t>e-faktúry</a:t>
            </a:r>
            <a:r>
              <a:rPr lang="sk-SK" altLang="en-US" dirty="0" smtClean="0">
                <a:solidFill>
                  <a:srgbClr val="F26334"/>
                </a:solidFill>
              </a:rPr>
              <a:t>.</a:t>
            </a:r>
            <a:endParaRPr lang="sk-SK" altLang="en-US" dirty="0">
              <a:solidFill>
                <a:srgbClr val="F26334"/>
              </a:solidFill>
            </a:endParaRP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2</a:t>
            </a:fld>
            <a:endParaRPr lang="en-US" dirty="0"/>
          </a:p>
        </p:txBody>
      </p:sp>
      <p:sp>
        <p:nvSpPr>
          <p:cNvPr id="5" name="Title 4"/>
          <p:cNvSpPr>
            <a:spLocks noGrp="1"/>
          </p:cNvSpPr>
          <p:nvPr>
            <p:ph type="title"/>
          </p:nvPr>
        </p:nvSpPr>
        <p:spPr/>
        <p:txBody>
          <a:bodyPr/>
          <a:lstStyle/>
          <a:p>
            <a:r>
              <a:rPr lang="sk-SK" altLang="en-US" dirty="0"/>
              <a:t>Čo </a:t>
            </a:r>
            <a:r>
              <a:rPr lang="en-US" altLang="en-US" dirty="0" err="1"/>
              <a:t>rozumieme</a:t>
            </a:r>
            <a:r>
              <a:rPr lang="en-US" altLang="en-US" dirty="0"/>
              <a:t> pod </a:t>
            </a:r>
            <a:r>
              <a:rPr lang="en-US" altLang="en-US" dirty="0" err="1"/>
              <a:t>pojmom</a:t>
            </a:r>
            <a:r>
              <a:rPr lang="sk-SK" altLang="en-US" dirty="0"/>
              <a:t> </a:t>
            </a:r>
            <a:r>
              <a:rPr lang="sk-SK" altLang="en-US" dirty="0" err="1"/>
              <a:t>e-fakt</a:t>
            </a:r>
            <a:r>
              <a:rPr lang="en-US" altLang="en-US" dirty="0"/>
              <a:t>ur</a:t>
            </a:r>
            <a:r>
              <a:rPr lang="sk-SK" altLang="en-US" dirty="0" err="1"/>
              <a:t>ácia</a:t>
            </a:r>
            <a:r>
              <a:rPr lang="sk-SK" altLang="en-US" dirty="0"/>
              <a:t>?</a:t>
            </a:r>
            <a:endParaRPr lang="en-GB" noProof="0" dirty="0"/>
          </a:p>
        </p:txBody>
      </p:sp>
    </p:spTree>
    <p:extLst>
      <p:ext uri="{BB962C8B-B14F-4D97-AF65-F5344CB8AC3E}">
        <p14:creationId xmlns:p14="http://schemas.microsoft.com/office/powerpoint/2010/main" val="4253516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sk-SK" altLang="en-US" sz="1600" dirty="0" smtClean="0"/>
          </a:p>
          <a:p>
            <a:r>
              <a:rPr lang="sk-SK" altLang="en-US" sz="1600" dirty="0" smtClean="0"/>
              <a:t>EK </a:t>
            </a:r>
            <a:r>
              <a:rPr lang="sk-SK" altLang="en-US" sz="1600" dirty="0"/>
              <a:t>vytvorila Európske fórum pre </a:t>
            </a:r>
            <a:r>
              <a:rPr lang="sk-SK" altLang="en-US" sz="1600" dirty="0" err="1" smtClean="0"/>
              <a:t>e-fakturáciu</a:t>
            </a:r>
            <a:r>
              <a:rPr lang="sk-SK" altLang="en-US" sz="1600" dirty="0" smtClean="0"/>
              <a:t> (EMSFEI)</a:t>
            </a:r>
            <a:endParaRPr lang="sk-SK" altLang="en-US" sz="1600" dirty="0"/>
          </a:p>
          <a:p>
            <a:pPr lvl="1"/>
            <a:r>
              <a:rPr lang="sk-SK" altLang="en-US" sz="1600" dirty="0"/>
              <a:t>vytvorené na obdobie 2011-2014, predĺžené na </a:t>
            </a:r>
            <a:r>
              <a:rPr lang="sk-SK" altLang="en-US" sz="1600" dirty="0" smtClean="0"/>
              <a:t>2014-2017</a:t>
            </a:r>
          </a:p>
          <a:p>
            <a:pPr lvl="1"/>
            <a:r>
              <a:rPr lang="sk-SK" altLang="en-US" sz="1600" dirty="0" smtClean="0"/>
              <a:t>odporúčanie </a:t>
            </a:r>
            <a:r>
              <a:rPr lang="sk-SK" altLang="en-US" sz="1600" dirty="0"/>
              <a:t>na vytvorenie </a:t>
            </a:r>
            <a:r>
              <a:rPr lang="sk-SK" altLang="en-US" sz="1600" dirty="0" smtClean="0"/>
              <a:t>európskej </a:t>
            </a:r>
            <a:r>
              <a:rPr lang="sk-SK" altLang="en-US" sz="1600" dirty="0"/>
              <a:t>normy pre </a:t>
            </a:r>
            <a:r>
              <a:rPr lang="sk-SK" altLang="en-US" sz="1600" dirty="0" err="1" smtClean="0"/>
              <a:t>e-faktúru</a:t>
            </a:r>
            <a:endParaRPr lang="sk-SK" altLang="en-US" sz="1600" dirty="0" smtClean="0"/>
          </a:p>
          <a:p>
            <a:pPr marL="360000" lvl="1">
              <a:buFont typeface="Arial"/>
              <a:buChar char="•"/>
            </a:pPr>
            <a:endParaRPr lang="sk-SK" altLang="en-US" sz="1600" dirty="0" smtClean="0"/>
          </a:p>
          <a:p>
            <a:pPr marL="360000" lvl="1">
              <a:buFont typeface="Arial"/>
              <a:buChar char="•"/>
            </a:pPr>
            <a:endParaRPr lang="sk-SK" altLang="en-US" sz="1600" dirty="0" smtClean="0"/>
          </a:p>
          <a:p>
            <a:pPr marL="360000" lvl="1">
              <a:buFont typeface="Arial"/>
              <a:buChar char="•"/>
            </a:pPr>
            <a:r>
              <a:rPr lang="sk-SK" altLang="en-US" sz="1600" dirty="0" smtClean="0"/>
              <a:t>21</a:t>
            </a:r>
            <a:r>
              <a:rPr lang="sk-SK" altLang="en-US" sz="1600" dirty="0"/>
              <a:t>. 1. 2014 – ukončené </a:t>
            </a:r>
            <a:r>
              <a:rPr lang="sk-SK" altLang="en-US" sz="1600" dirty="0" err="1"/>
              <a:t>troj-dialógy</a:t>
            </a:r>
            <a:r>
              <a:rPr lang="sk-SK" altLang="en-US" sz="1600" dirty="0"/>
              <a:t> o európskej </a:t>
            </a:r>
            <a:r>
              <a:rPr lang="sk-SK" altLang="en-US" sz="1600" dirty="0" smtClean="0"/>
              <a:t>smernici</a:t>
            </a:r>
          </a:p>
          <a:p>
            <a:pPr marL="360000" lvl="1">
              <a:buFont typeface="Arial"/>
              <a:buChar char="•"/>
            </a:pPr>
            <a:r>
              <a:rPr lang="sk-SK" altLang="en-US" sz="1600" dirty="0" smtClean="0"/>
              <a:t>11</a:t>
            </a:r>
            <a:r>
              <a:rPr lang="sk-SK" altLang="en-US" sz="1600" dirty="0"/>
              <a:t>. 3. 2014 – návrh schválený Európskym </a:t>
            </a:r>
            <a:r>
              <a:rPr lang="sk-SK" altLang="en-US" sz="1600" dirty="0" smtClean="0"/>
              <a:t>parlamentom</a:t>
            </a:r>
          </a:p>
          <a:p>
            <a:pPr marL="360000" lvl="1">
              <a:buFont typeface="Arial"/>
              <a:buChar char="•"/>
            </a:pPr>
            <a:r>
              <a:rPr lang="sk-SK" altLang="en-US" sz="1600" dirty="0" smtClean="0"/>
              <a:t>14</a:t>
            </a:r>
            <a:r>
              <a:rPr lang="sk-SK" altLang="en-US" sz="1600" dirty="0"/>
              <a:t>. 4. 2014 – formálny súhlas Európskej </a:t>
            </a:r>
            <a:r>
              <a:rPr lang="sk-SK" altLang="en-US" sz="1600" dirty="0" smtClean="0"/>
              <a:t>rady</a:t>
            </a:r>
          </a:p>
          <a:p>
            <a:pPr marL="360000" lvl="1">
              <a:buFont typeface="Arial"/>
              <a:buChar char="•"/>
            </a:pPr>
            <a:r>
              <a:rPr lang="sk-SK" altLang="en-US" sz="1600" dirty="0" smtClean="0"/>
              <a:t>6</a:t>
            </a:r>
            <a:r>
              <a:rPr lang="sk-SK" altLang="en-US" sz="1600" dirty="0"/>
              <a:t>. 5. 2014 – smernica zverejnená v úradnom vestníku </a:t>
            </a:r>
            <a:r>
              <a:rPr lang="sk-SK" altLang="en-US" sz="1600" dirty="0" smtClean="0"/>
              <a:t>EÚ</a:t>
            </a:r>
            <a:r>
              <a:rPr lang="en-US" altLang="en-US" sz="1600" dirty="0" smtClean="0"/>
              <a:t> </a:t>
            </a:r>
            <a:r>
              <a:rPr lang="sk-SK" altLang="en-US" sz="1600" dirty="0" smtClean="0"/>
              <a:t>(</a:t>
            </a:r>
            <a:r>
              <a:rPr lang="en-US" altLang="en-US" sz="1600" dirty="0" smtClean="0"/>
              <a:t>2014/55/E</a:t>
            </a:r>
            <a:r>
              <a:rPr lang="sk-SK" altLang="en-US" sz="1600" dirty="0" smtClean="0"/>
              <a:t>Ú)</a:t>
            </a:r>
          </a:p>
          <a:p>
            <a:pPr marL="360000" lvl="1">
              <a:buFont typeface="Arial"/>
              <a:buChar char="•"/>
            </a:pPr>
            <a:r>
              <a:rPr lang="sk-SK" altLang="en-US" sz="1600" dirty="0" smtClean="0"/>
              <a:t>27</a:t>
            </a:r>
            <a:r>
              <a:rPr lang="sk-SK" altLang="en-US" sz="1600" dirty="0"/>
              <a:t>. 5. 2014 – začiatok platnosti smernice o </a:t>
            </a:r>
            <a:r>
              <a:rPr lang="sk-SK" altLang="en-US" sz="1600" dirty="0" err="1" smtClean="0"/>
              <a:t>e-fakturácii</a:t>
            </a:r>
            <a:endParaRPr lang="en-US" altLang="en-US" sz="1600" dirty="0"/>
          </a:p>
        </p:txBody>
      </p:sp>
      <p:sp>
        <p:nvSpPr>
          <p:cNvPr id="3" name="Text Placeholder 2"/>
          <p:cNvSpPr>
            <a:spLocks noGrp="1"/>
          </p:cNvSpPr>
          <p:nvPr>
            <p:ph type="body" sz="quarter" idx="11"/>
          </p:nvPr>
        </p:nvSpPr>
        <p:spPr/>
        <p:txBody>
          <a:bodyPr>
            <a:normAutofit fontScale="92500"/>
          </a:bodyPr>
          <a:lstStyle/>
          <a:p>
            <a:pPr algn="ctr"/>
            <a:r>
              <a:rPr lang="sk-SK" altLang="en-US" dirty="0"/>
              <a:t>Cieľom </a:t>
            </a:r>
            <a:r>
              <a:rPr lang="en-US" altLang="en-US" dirty="0"/>
              <a:t>EK </a:t>
            </a:r>
            <a:r>
              <a:rPr lang="sk-SK" altLang="en-US" dirty="0"/>
              <a:t>je, aby do roku 2020 elektronická fakturácia prevážila nad klasickou papierovou fakturáciou</a:t>
            </a:r>
            <a:r>
              <a:rPr lang="sk-SK" altLang="en-US" dirty="0" smtClean="0"/>
              <a:t>.</a:t>
            </a:r>
            <a:endParaRPr lang="en-US" dirty="0"/>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3</a:t>
            </a:fld>
            <a:endParaRPr lang="en-US" dirty="0"/>
          </a:p>
        </p:txBody>
      </p:sp>
      <p:sp>
        <p:nvSpPr>
          <p:cNvPr id="5" name="Title 4"/>
          <p:cNvSpPr>
            <a:spLocks noGrp="1"/>
          </p:cNvSpPr>
          <p:nvPr>
            <p:ph type="title"/>
          </p:nvPr>
        </p:nvSpPr>
        <p:spPr/>
        <p:txBody>
          <a:bodyPr/>
          <a:lstStyle/>
          <a:p>
            <a:r>
              <a:rPr lang="sk-SK" dirty="0"/>
              <a:t>EÚ a </a:t>
            </a:r>
            <a:r>
              <a:rPr lang="sk-SK" dirty="0" err="1"/>
              <a:t>e-fakturácia</a:t>
            </a:r>
            <a:r>
              <a:rPr lang="sk-SK" dirty="0"/>
              <a:t> - EMSFEI</a:t>
            </a:r>
            <a:endParaRPr lang="en-GB" noProof="0" dirty="0"/>
          </a:p>
        </p:txBody>
      </p:sp>
    </p:spTree>
    <p:extLst>
      <p:ext uri="{BB962C8B-B14F-4D97-AF65-F5344CB8AC3E}">
        <p14:creationId xmlns:p14="http://schemas.microsoft.com/office/powerpoint/2010/main" val="1920082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EÚ a </a:t>
            </a:r>
            <a:r>
              <a:rPr lang="sk-SK" dirty="0" err="1" smtClean="0"/>
              <a:t>e-fakturácia</a:t>
            </a:r>
            <a:r>
              <a:rPr lang="sk-SK" dirty="0" smtClean="0"/>
              <a:t> – CEN PC 434</a:t>
            </a:r>
            <a:endParaRPr lang="en-US" dirty="0"/>
          </a:p>
        </p:txBody>
      </p:sp>
      <p:sp>
        <p:nvSpPr>
          <p:cNvPr id="3" name="Zástupný symbol obsahu 2"/>
          <p:cNvSpPr>
            <a:spLocks noGrp="1"/>
          </p:cNvSpPr>
          <p:nvPr>
            <p:ph idx="1"/>
          </p:nvPr>
        </p:nvSpPr>
        <p:spPr/>
        <p:txBody>
          <a:bodyPr/>
          <a:lstStyle/>
          <a:p>
            <a:pPr marL="360000" lvl="1">
              <a:buFont typeface="Arial"/>
              <a:buChar char="•"/>
            </a:pPr>
            <a:endParaRPr lang="sk-SK" altLang="en-US" sz="1600" dirty="0" smtClean="0"/>
          </a:p>
          <a:p>
            <a:pPr marL="360000" lvl="1">
              <a:buFont typeface="Arial"/>
              <a:buChar char="•"/>
            </a:pPr>
            <a:r>
              <a:rPr lang="sk-SK" altLang="en-US" sz="1600" dirty="0" smtClean="0"/>
              <a:t>požiadavky EK vyplývajúce z novej smernice</a:t>
            </a:r>
            <a:endParaRPr lang="sk-SK" altLang="en-US" sz="1600" dirty="0"/>
          </a:p>
          <a:p>
            <a:pPr lvl="1"/>
            <a:endParaRPr lang="sk-SK" sz="1600" dirty="0" smtClean="0"/>
          </a:p>
          <a:p>
            <a:pPr lvl="1"/>
            <a:r>
              <a:rPr lang="sk-SK" sz="1600" dirty="0" smtClean="0"/>
              <a:t>36 </a:t>
            </a:r>
            <a:r>
              <a:rPr lang="sk-SK" sz="1600" dirty="0"/>
              <a:t>mesiacov na publikovanie novej európskej normy pre </a:t>
            </a:r>
            <a:r>
              <a:rPr lang="sk-SK" sz="1600" dirty="0" err="1"/>
              <a:t>e-faktúru</a:t>
            </a:r>
            <a:r>
              <a:rPr lang="sk-SK" sz="1600" dirty="0"/>
              <a:t> v úradnom vestníku</a:t>
            </a:r>
          </a:p>
          <a:p>
            <a:pPr lvl="1"/>
            <a:endParaRPr lang="sk-SK" sz="1600" dirty="0" smtClean="0"/>
          </a:p>
          <a:p>
            <a:pPr lvl="1"/>
            <a:r>
              <a:rPr lang="sk-SK" sz="1600" dirty="0" smtClean="0"/>
              <a:t>18 mesiacov na globálnu </a:t>
            </a:r>
            <a:r>
              <a:rPr lang="sk-SK" sz="1600" dirty="0"/>
              <a:t>implementáciu vytvorenej normy do praxe pre národné CPB (</a:t>
            </a:r>
            <a:r>
              <a:rPr lang="sk-SK" sz="1600" dirty="0" err="1"/>
              <a:t>Central</a:t>
            </a:r>
            <a:r>
              <a:rPr lang="sk-SK" sz="1600" dirty="0"/>
              <a:t> </a:t>
            </a:r>
            <a:r>
              <a:rPr lang="sk-SK" sz="1600" dirty="0" err="1"/>
              <a:t>Purchasing</a:t>
            </a:r>
            <a:r>
              <a:rPr lang="sk-SK" sz="1600" dirty="0"/>
              <a:t> </a:t>
            </a:r>
            <a:r>
              <a:rPr lang="sk-SK" sz="1600" dirty="0" err="1"/>
              <a:t>Bodies</a:t>
            </a:r>
            <a:r>
              <a:rPr lang="sk-SK" sz="1600" dirty="0" smtClean="0"/>
              <a:t>)</a:t>
            </a:r>
          </a:p>
          <a:p>
            <a:pPr lvl="1"/>
            <a:endParaRPr lang="sk-SK" sz="1600" dirty="0" smtClean="0"/>
          </a:p>
          <a:p>
            <a:pPr lvl="1"/>
            <a:r>
              <a:rPr lang="sk-SK" sz="1600" dirty="0" smtClean="0"/>
              <a:t>možný </a:t>
            </a:r>
            <a:r>
              <a:rPr lang="sk-SK" sz="1600" dirty="0"/>
              <a:t>odklad </a:t>
            </a:r>
            <a:r>
              <a:rPr lang="sk-SK" sz="1600" dirty="0" smtClean="0"/>
              <a:t>12 mesiacov pre nižšie stupne verejnej správy</a:t>
            </a:r>
            <a:endParaRPr lang="sk-SK" altLang="en-US" sz="1600" dirty="0" smtClean="0"/>
          </a:p>
          <a:p>
            <a:pPr marL="360000" lvl="1">
              <a:buFont typeface="Arial"/>
              <a:buChar char="•"/>
            </a:pPr>
            <a:endParaRPr lang="sk-SK" altLang="en-US" sz="1600" dirty="0" smtClean="0"/>
          </a:p>
        </p:txBody>
      </p:sp>
    </p:spTree>
    <p:extLst>
      <p:ext uri="{BB962C8B-B14F-4D97-AF65-F5344CB8AC3E}">
        <p14:creationId xmlns:p14="http://schemas.microsoft.com/office/powerpoint/2010/main" val="3937237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CEN </a:t>
            </a:r>
            <a:r>
              <a:rPr lang="sk-SK" dirty="0"/>
              <a:t>PC </a:t>
            </a:r>
            <a:r>
              <a:rPr lang="sk-SK" dirty="0" smtClean="0"/>
              <a:t>434 - výstupy</a:t>
            </a:r>
            <a:endParaRPr lang="en-US" dirty="0"/>
          </a:p>
        </p:txBody>
      </p:sp>
      <p:sp>
        <p:nvSpPr>
          <p:cNvPr id="3" name="Zástupný symbol obsahu 2"/>
          <p:cNvSpPr>
            <a:spLocks noGrp="1"/>
          </p:cNvSpPr>
          <p:nvPr>
            <p:ph idx="1"/>
          </p:nvPr>
        </p:nvSpPr>
        <p:spPr/>
        <p:txBody>
          <a:bodyPr/>
          <a:lstStyle/>
          <a:p>
            <a:endParaRPr lang="sk-SK" sz="1600" dirty="0" smtClean="0"/>
          </a:p>
          <a:p>
            <a:r>
              <a:rPr lang="sk-SK" sz="1600" dirty="0" smtClean="0"/>
              <a:t>e</a:t>
            </a:r>
            <a:r>
              <a:rPr lang="en-US" sz="1600" dirty="0" smtClean="0"/>
              <a:t>ur</a:t>
            </a:r>
            <a:r>
              <a:rPr lang="sk-SK" sz="1600" dirty="0" err="1" smtClean="0"/>
              <a:t>ópska</a:t>
            </a:r>
            <a:r>
              <a:rPr lang="sk-SK" sz="1600" dirty="0" smtClean="0"/>
              <a:t> norma</a:t>
            </a:r>
            <a:r>
              <a:rPr lang="en-US" sz="1600" dirty="0" smtClean="0"/>
              <a:t> </a:t>
            </a:r>
            <a:r>
              <a:rPr lang="en-US" sz="1600" dirty="0"/>
              <a:t>(EN) </a:t>
            </a:r>
            <a:r>
              <a:rPr lang="sk-SK" sz="1600" dirty="0" smtClean="0"/>
              <a:t>– jadro elektronickej faktúry (WI001,WS1-3)</a:t>
            </a:r>
          </a:p>
          <a:p>
            <a:endParaRPr lang="sk-SK" sz="1600" dirty="0" smtClean="0"/>
          </a:p>
          <a:p>
            <a:r>
              <a:rPr lang="sk-SK" sz="1600" dirty="0" smtClean="0"/>
              <a:t>technická špecifikácia (TS) – akceptované syntaxe (WI002, WS4)</a:t>
            </a:r>
          </a:p>
          <a:p>
            <a:endParaRPr lang="sk-SK" sz="1600" dirty="0" smtClean="0"/>
          </a:p>
          <a:p>
            <a:r>
              <a:rPr lang="sk-SK" sz="1600" dirty="0" smtClean="0"/>
              <a:t>technická špecifikácia (TS) – prepojenie normy a vybraných syntax (WI003, WS5)</a:t>
            </a:r>
          </a:p>
          <a:p>
            <a:endParaRPr lang="sk-SK" sz="1600" dirty="0" smtClean="0"/>
          </a:p>
          <a:p>
            <a:r>
              <a:rPr lang="sk-SK" sz="1600" dirty="0" smtClean="0"/>
              <a:t>technická správa </a:t>
            </a:r>
            <a:r>
              <a:rPr lang="en-US" sz="1600" dirty="0" smtClean="0"/>
              <a:t>(</a:t>
            </a:r>
            <a:r>
              <a:rPr lang="en-US" sz="1600" dirty="0"/>
              <a:t>TR) </a:t>
            </a:r>
            <a:r>
              <a:rPr lang="sk-SK" sz="1600" dirty="0" smtClean="0"/>
              <a:t>– príručka pre prenosovú cestu (WI004, WS6)</a:t>
            </a:r>
          </a:p>
          <a:p>
            <a:endParaRPr lang="sk-SK" sz="1600" dirty="0" smtClean="0"/>
          </a:p>
          <a:p>
            <a:r>
              <a:rPr lang="sk-SK" sz="1600" dirty="0" smtClean="0"/>
              <a:t>technická </a:t>
            </a:r>
            <a:r>
              <a:rPr lang="sk-SK" sz="1600" dirty="0"/>
              <a:t>správa </a:t>
            </a:r>
            <a:r>
              <a:rPr lang="en-US" sz="1600" dirty="0"/>
              <a:t>(TR) </a:t>
            </a:r>
            <a:r>
              <a:rPr lang="sk-SK" sz="1600" dirty="0"/>
              <a:t>– príručka </a:t>
            </a:r>
            <a:r>
              <a:rPr lang="sk-SK" sz="1600" dirty="0" smtClean="0"/>
              <a:t>pre rozšírenia (WI005, WS7)</a:t>
            </a:r>
          </a:p>
          <a:p>
            <a:endParaRPr lang="sk-SK" sz="1600" dirty="0"/>
          </a:p>
          <a:p>
            <a:r>
              <a:rPr lang="sk-SK" sz="1600" dirty="0" smtClean="0"/>
              <a:t>technická </a:t>
            </a:r>
            <a:r>
              <a:rPr lang="sk-SK" sz="1600" dirty="0"/>
              <a:t>správa </a:t>
            </a:r>
            <a:r>
              <a:rPr lang="en-US" sz="1600" dirty="0"/>
              <a:t>(TR) </a:t>
            </a:r>
            <a:r>
              <a:rPr lang="sk-SK" sz="1600" dirty="0"/>
              <a:t>– </a:t>
            </a:r>
            <a:r>
              <a:rPr lang="sk-SK" sz="1600" dirty="0" smtClean="0"/>
              <a:t>testovanie (WI006, WS8)</a:t>
            </a:r>
            <a:endParaRPr lang="sk-SK" sz="1600" dirty="0"/>
          </a:p>
          <a:p>
            <a:pPr lvl="1"/>
            <a:endParaRPr lang="sk-SK" sz="1600" dirty="0" smtClean="0"/>
          </a:p>
        </p:txBody>
      </p:sp>
    </p:spTree>
    <p:extLst>
      <p:ext uri="{BB962C8B-B14F-4D97-AF65-F5344CB8AC3E}">
        <p14:creationId xmlns:p14="http://schemas.microsoft.com/office/powerpoint/2010/main" val="1592883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CEN PC 434 </a:t>
            </a:r>
            <a:r>
              <a:rPr lang="sk-SK" dirty="0" smtClean="0"/>
              <a:t>– časový plán</a:t>
            </a:r>
            <a:endParaRPr lang="en-US" dirty="0"/>
          </a:p>
        </p:txBody>
      </p:sp>
      <p:sp>
        <p:nvSpPr>
          <p:cNvPr id="3" name="Zástupný symbol obsahu 2"/>
          <p:cNvSpPr>
            <a:spLocks noGrp="1"/>
          </p:cNvSpPr>
          <p:nvPr>
            <p:ph idx="1"/>
          </p:nvPr>
        </p:nvSpPr>
        <p:spPr/>
        <p:txBody>
          <a:bodyPr/>
          <a:lstStyle/>
          <a:p>
            <a:endParaRPr lang="sk-SK" dirty="0" smtClean="0"/>
          </a:p>
          <a:p>
            <a:r>
              <a:rPr lang="sk-SK" dirty="0" smtClean="0"/>
              <a:t>9/</a:t>
            </a:r>
            <a:r>
              <a:rPr lang="en-US" dirty="0" smtClean="0"/>
              <a:t>2014</a:t>
            </a:r>
            <a:r>
              <a:rPr lang="sk-SK" dirty="0" smtClean="0"/>
              <a:t>	- úvodné stretnutie, začiatok tvorby návrhu EN</a:t>
            </a:r>
            <a:endParaRPr lang="en-US" dirty="0"/>
          </a:p>
          <a:p>
            <a:endParaRPr lang="sk-SK" dirty="0" smtClean="0"/>
          </a:p>
          <a:p>
            <a:r>
              <a:rPr lang="sk-SK" dirty="0" smtClean="0"/>
              <a:t>1/</a:t>
            </a:r>
            <a:r>
              <a:rPr lang="en-US" dirty="0" smtClean="0"/>
              <a:t>2015</a:t>
            </a:r>
            <a:r>
              <a:rPr lang="sk-SK" dirty="0" smtClean="0"/>
              <a:t>	- diskusia o aktuálnom stave tvorby návrhu EN</a:t>
            </a:r>
            <a:r>
              <a:rPr lang="en-US" dirty="0" smtClean="0"/>
              <a:t> </a:t>
            </a:r>
            <a:r>
              <a:rPr lang="en-US" dirty="0"/>
              <a:t>	</a:t>
            </a:r>
          </a:p>
          <a:p>
            <a:endParaRPr lang="sk-SK" dirty="0" smtClean="0"/>
          </a:p>
          <a:p>
            <a:r>
              <a:rPr lang="sk-SK" dirty="0" smtClean="0"/>
              <a:t>5/</a:t>
            </a:r>
            <a:r>
              <a:rPr lang="en-US" dirty="0" smtClean="0"/>
              <a:t>2015</a:t>
            </a:r>
            <a:r>
              <a:rPr lang="sk-SK" dirty="0" smtClean="0"/>
              <a:t>	- ukončenie tvorby návrhu </a:t>
            </a:r>
            <a:r>
              <a:rPr lang="en-US" dirty="0" smtClean="0"/>
              <a:t>EN</a:t>
            </a:r>
            <a:endParaRPr lang="en-US" dirty="0"/>
          </a:p>
          <a:p>
            <a:endParaRPr lang="sk-SK" dirty="0" smtClean="0"/>
          </a:p>
          <a:p>
            <a:r>
              <a:rPr lang="sk-SK" dirty="0" smtClean="0"/>
              <a:t>9/</a:t>
            </a:r>
            <a:r>
              <a:rPr lang="en-US" dirty="0" smtClean="0"/>
              <a:t>2015</a:t>
            </a:r>
            <a:r>
              <a:rPr lang="sk-SK" dirty="0"/>
              <a:t>	</a:t>
            </a:r>
            <a:r>
              <a:rPr lang="sk-SK" dirty="0" smtClean="0"/>
              <a:t>- začiatok tvorby TS a TR</a:t>
            </a:r>
            <a:r>
              <a:rPr lang="en-US" dirty="0" smtClean="0"/>
              <a:t> </a:t>
            </a:r>
            <a:r>
              <a:rPr lang="en-US" dirty="0"/>
              <a:t>	</a:t>
            </a:r>
          </a:p>
          <a:p>
            <a:endParaRPr lang="sk-SK" dirty="0" smtClean="0"/>
          </a:p>
          <a:p>
            <a:r>
              <a:rPr lang="sk-SK" dirty="0" smtClean="0"/>
              <a:t>2/</a:t>
            </a:r>
            <a:r>
              <a:rPr lang="en-US" dirty="0" smtClean="0"/>
              <a:t>2016</a:t>
            </a:r>
            <a:r>
              <a:rPr lang="sk-SK" dirty="0"/>
              <a:t>	</a:t>
            </a:r>
            <a:r>
              <a:rPr lang="sk-SK" dirty="0" smtClean="0"/>
              <a:t>- ukončené pripomienkovanie</a:t>
            </a:r>
            <a:r>
              <a:rPr lang="en-US" dirty="0" smtClean="0"/>
              <a:t> </a:t>
            </a:r>
            <a:r>
              <a:rPr lang="en-US" dirty="0"/>
              <a:t>EN, </a:t>
            </a:r>
            <a:r>
              <a:rPr lang="sk-SK" dirty="0" smtClean="0"/>
              <a:t>TS a TR</a:t>
            </a:r>
            <a:r>
              <a:rPr lang="en-US" dirty="0"/>
              <a:t>	</a:t>
            </a:r>
          </a:p>
          <a:p>
            <a:endParaRPr lang="sk-SK" dirty="0" smtClean="0"/>
          </a:p>
          <a:p>
            <a:r>
              <a:rPr lang="sk-SK" dirty="0" smtClean="0"/>
              <a:t>10/</a:t>
            </a:r>
            <a:r>
              <a:rPr lang="en-US" dirty="0" smtClean="0"/>
              <a:t>2016</a:t>
            </a:r>
            <a:r>
              <a:rPr lang="sk-SK" dirty="0"/>
              <a:t>	</a:t>
            </a:r>
            <a:r>
              <a:rPr lang="sk-SK" dirty="0" smtClean="0"/>
              <a:t>- odsúhlasenie</a:t>
            </a:r>
            <a:r>
              <a:rPr lang="en-US" dirty="0" smtClean="0"/>
              <a:t> </a:t>
            </a:r>
            <a:r>
              <a:rPr lang="en-US" dirty="0"/>
              <a:t>EN, </a:t>
            </a:r>
            <a:r>
              <a:rPr lang="en-US" dirty="0" smtClean="0"/>
              <a:t>T</a:t>
            </a:r>
            <a:r>
              <a:rPr lang="sk-SK" dirty="0" smtClean="0"/>
              <a:t>S a TR</a:t>
            </a:r>
            <a:endParaRPr lang="en-US" dirty="0"/>
          </a:p>
        </p:txBody>
      </p:sp>
    </p:spTree>
    <p:extLst>
      <p:ext uri="{BB962C8B-B14F-4D97-AF65-F5344CB8AC3E}">
        <p14:creationId xmlns:p14="http://schemas.microsoft.com/office/powerpoint/2010/main" val="3001740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SR a </a:t>
            </a:r>
            <a:r>
              <a:rPr lang="sk-SK" dirty="0" err="1" smtClean="0"/>
              <a:t>e-fakturácia</a:t>
            </a:r>
            <a:endParaRPr lang="en-US" dirty="0"/>
          </a:p>
        </p:txBody>
      </p:sp>
      <p:sp>
        <p:nvSpPr>
          <p:cNvPr id="3" name="Zástupný symbol obsahu 2"/>
          <p:cNvSpPr>
            <a:spLocks noGrp="1"/>
          </p:cNvSpPr>
          <p:nvPr>
            <p:ph idx="1"/>
          </p:nvPr>
        </p:nvSpPr>
        <p:spPr/>
        <p:txBody>
          <a:bodyPr/>
          <a:lstStyle/>
          <a:p>
            <a:r>
              <a:rPr lang="sk-SK" altLang="en-US" sz="1600" dirty="0"/>
              <a:t>12/2011 </a:t>
            </a:r>
            <a:endParaRPr lang="sk-SK" altLang="en-US" sz="1600" dirty="0" smtClean="0"/>
          </a:p>
          <a:p>
            <a:pPr lvl="1"/>
            <a:r>
              <a:rPr lang="sk-SK" altLang="en-US" sz="1600" dirty="0" smtClean="0"/>
              <a:t>slovenské </a:t>
            </a:r>
            <a:r>
              <a:rPr lang="sk-SK" altLang="en-US" sz="1600" dirty="0"/>
              <a:t>fórum pre </a:t>
            </a:r>
            <a:r>
              <a:rPr lang="sk-SK" altLang="en-US" sz="1600" dirty="0" err="1" smtClean="0"/>
              <a:t>e-fakturáciu</a:t>
            </a:r>
            <a:r>
              <a:rPr lang="sk-SK" altLang="en-US" sz="1600" dirty="0" smtClean="0"/>
              <a:t> pod </a:t>
            </a:r>
            <a:r>
              <a:rPr lang="sk-SK" altLang="en-US" sz="1600" dirty="0"/>
              <a:t>patronátom </a:t>
            </a:r>
            <a:r>
              <a:rPr lang="sk-SK" altLang="en-US" sz="1600" dirty="0" smtClean="0"/>
              <a:t>MF SR </a:t>
            </a:r>
          </a:p>
          <a:p>
            <a:pPr lvl="1"/>
            <a:r>
              <a:rPr lang="sk-SK" altLang="en-US" sz="1600" dirty="0" smtClean="0"/>
              <a:t>prvá </a:t>
            </a:r>
            <a:r>
              <a:rPr lang="sk-SK" altLang="en-US" sz="1600" dirty="0"/>
              <a:t>iniciatíva </a:t>
            </a:r>
            <a:r>
              <a:rPr lang="sk-SK" altLang="en-US" sz="1600" dirty="0" smtClean="0"/>
              <a:t>SR</a:t>
            </a:r>
            <a:r>
              <a:rPr lang="en-US" altLang="en-US" sz="1600" dirty="0" smtClean="0"/>
              <a:t> </a:t>
            </a:r>
            <a:r>
              <a:rPr lang="sk-SK" altLang="en-US" sz="1600" dirty="0"/>
              <a:t>v oblasti </a:t>
            </a:r>
            <a:r>
              <a:rPr lang="sk-SK" altLang="en-US" sz="1600" dirty="0" err="1" smtClean="0"/>
              <a:t>e-fakturácie</a:t>
            </a:r>
            <a:endParaRPr lang="sk-SK" altLang="en-US" sz="1600" dirty="0" smtClean="0"/>
          </a:p>
          <a:p>
            <a:pPr marL="360000" lvl="1">
              <a:buFont typeface="Arial"/>
              <a:buChar char="•"/>
            </a:pPr>
            <a:r>
              <a:rPr lang="sk-SK" altLang="en-US" sz="1600" dirty="0" smtClean="0"/>
              <a:t>5/2014 </a:t>
            </a:r>
          </a:p>
          <a:p>
            <a:pPr lvl="1"/>
            <a:r>
              <a:rPr lang="sk-SK" altLang="en-US" sz="1600" dirty="0" smtClean="0"/>
              <a:t>snaha </a:t>
            </a:r>
            <a:r>
              <a:rPr lang="sk-SK" altLang="en-US" sz="1600" dirty="0"/>
              <a:t>o oživenie fóra vzhľadom na novú smernicu o </a:t>
            </a:r>
            <a:r>
              <a:rPr lang="sk-SK" altLang="en-US" sz="1600" dirty="0" err="1" smtClean="0"/>
              <a:t>e-fakturácii</a:t>
            </a:r>
            <a:endParaRPr lang="sk-SK" altLang="en-US" sz="1600" dirty="0"/>
          </a:p>
          <a:p>
            <a:pPr lvl="1"/>
            <a:r>
              <a:rPr lang="sk-SK" altLang="en-US" sz="1600" dirty="0"/>
              <a:t>p</a:t>
            </a:r>
            <a:r>
              <a:rPr lang="sk-SK" altLang="en-US" sz="1600" dirty="0" smtClean="0"/>
              <a:t>lánované ďalšie</a:t>
            </a:r>
            <a:r>
              <a:rPr lang="sk-SK" altLang="en-US" sz="1600" dirty="0"/>
              <a:t> stretnutie slovenského </a:t>
            </a:r>
            <a:r>
              <a:rPr lang="sk-SK" altLang="en-US" sz="1600" dirty="0" smtClean="0"/>
              <a:t>fóra na 9/2014</a:t>
            </a:r>
            <a:endParaRPr lang="sk-SK" altLang="en-US" sz="1600" dirty="0"/>
          </a:p>
          <a:p>
            <a:r>
              <a:rPr lang="sk-SK" altLang="en-US" sz="1600" dirty="0" smtClean="0"/>
              <a:t>7/2014</a:t>
            </a:r>
          </a:p>
          <a:p>
            <a:pPr lvl="1"/>
            <a:r>
              <a:rPr lang="sk-SK" sz="1600" dirty="0" smtClean="0"/>
              <a:t>stretnutie </a:t>
            </a:r>
            <a:r>
              <a:rPr lang="sk-SK" sz="1600" dirty="0"/>
              <a:t>GS1 Slovakia s poskytovateľmi služieb EDI</a:t>
            </a:r>
          </a:p>
          <a:p>
            <a:pPr lvl="1"/>
            <a:r>
              <a:rPr lang="sk-SK" sz="1600" dirty="0" smtClean="0"/>
              <a:t>výstup </a:t>
            </a:r>
            <a:r>
              <a:rPr lang="sk-SK" sz="1600" dirty="0"/>
              <a:t>zo stretnutia odoslaný na MF SR ako </a:t>
            </a:r>
            <a:r>
              <a:rPr lang="sk-SK" sz="1600" dirty="0" smtClean="0"/>
              <a:t>odporúčania</a:t>
            </a:r>
          </a:p>
          <a:p>
            <a:pPr lvl="1"/>
            <a:r>
              <a:rPr lang="sk-SK" altLang="en-US" sz="1600" dirty="0" smtClean="0"/>
              <a:t>MF </a:t>
            </a:r>
            <a:r>
              <a:rPr lang="sk-SK" altLang="en-US" sz="1600" dirty="0"/>
              <a:t>SR zrušilo pripravované stretnutie národného fóra a presunulo celú agendu pod iný </a:t>
            </a:r>
            <a:r>
              <a:rPr lang="sk-SK" altLang="en-US" sz="1600" dirty="0" smtClean="0"/>
              <a:t>úrad (UNITAS)</a:t>
            </a:r>
            <a:endParaRPr lang="sk-SK" altLang="en-US" sz="1600" dirty="0"/>
          </a:p>
          <a:p>
            <a:r>
              <a:rPr lang="sk-SK" altLang="en-US" sz="1600" dirty="0"/>
              <a:t>12/2014 </a:t>
            </a:r>
            <a:endParaRPr lang="sk-SK" altLang="en-US" sz="1600" dirty="0" smtClean="0"/>
          </a:p>
          <a:p>
            <a:pPr lvl="1"/>
            <a:r>
              <a:rPr lang="sk-SK" altLang="en-US" sz="1600" dirty="0" smtClean="0"/>
              <a:t>príprava </a:t>
            </a:r>
            <a:r>
              <a:rPr lang="sk-SK" altLang="en-US" sz="1600" dirty="0"/>
              <a:t>pre vytvorenie pracovnej skupiny „</a:t>
            </a:r>
            <a:r>
              <a:rPr lang="sk-SK" altLang="en-US" sz="1600" dirty="0" err="1"/>
              <a:t>e-fakturácia</a:t>
            </a:r>
            <a:r>
              <a:rPr lang="sk-SK" altLang="en-US" sz="1600" dirty="0"/>
              <a:t>“ pod Úradom pre normalizáciu, metrológiu a skúšobníctvo </a:t>
            </a:r>
            <a:r>
              <a:rPr lang="sk-SK" altLang="en-US" sz="1600" dirty="0" smtClean="0"/>
              <a:t>SR (PS708)</a:t>
            </a:r>
            <a:endParaRPr lang="sk-SK" altLang="en-US" sz="1600" dirty="0"/>
          </a:p>
        </p:txBody>
      </p:sp>
    </p:spTree>
    <p:extLst>
      <p:ext uri="{BB962C8B-B14F-4D97-AF65-F5344CB8AC3E}">
        <p14:creationId xmlns:p14="http://schemas.microsoft.com/office/powerpoint/2010/main" val="58739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PS708 „</a:t>
            </a:r>
            <a:r>
              <a:rPr lang="sk-SK" dirty="0" err="1" smtClean="0"/>
              <a:t>e-fakturácia</a:t>
            </a:r>
            <a:r>
              <a:rPr lang="sk-SK" dirty="0" smtClean="0"/>
              <a:t>“</a:t>
            </a:r>
            <a:endParaRPr lang="en-US" dirty="0"/>
          </a:p>
        </p:txBody>
      </p:sp>
      <p:sp>
        <p:nvSpPr>
          <p:cNvPr id="3" name="Zástupný symbol obsahu 2"/>
          <p:cNvSpPr>
            <a:spLocks noGrp="1"/>
          </p:cNvSpPr>
          <p:nvPr>
            <p:ph idx="1"/>
          </p:nvPr>
        </p:nvSpPr>
        <p:spPr/>
        <p:txBody>
          <a:bodyPr/>
          <a:lstStyle/>
          <a:p>
            <a:endParaRPr lang="sk-SK" altLang="en-US" sz="1600" dirty="0" smtClean="0"/>
          </a:p>
          <a:p>
            <a:r>
              <a:rPr lang="sk-SK" altLang="en-US" sz="1600" dirty="0" smtClean="0"/>
              <a:t>hlavné úlohy:</a:t>
            </a:r>
          </a:p>
          <a:p>
            <a:pPr lvl="1"/>
            <a:r>
              <a:rPr lang="sk-SK" sz="1600" dirty="0"/>
              <a:t>Podporovať prácu medzinárodnej pracovnej skupiny CEN PC 434.</a:t>
            </a:r>
            <a:endParaRPr lang="en-US" sz="1600" dirty="0"/>
          </a:p>
          <a:p>
            <a:pPr lvl="1"/>
            <a:r>
              <a:rPr lang="sk-SK" sz="1600" dirty="0"/>
              <a:t>Pripravovať národné stanoviská pre medzinárodnú pracovnú skupinu CEN PC 434.</a:t>
            </a:r>
            <a:endParaRPr lang="en-US" sz="1600" dirty="0"/>
          </a:p>
          <a:p>
            <a:pPr lvl="1"/>
            <a:r>
              <a:rPr lang="sk-SK" sz="1600" dirty="0"/>
              <a:t>Na základe vytvorenej európskej normy </a:t>
            </a:r>
            <a:r>
              <a:rPr lang="sk-SK" sz="1600" dirty="0" err="1"/>
              <a:t>e-faktúry</a:t>
            </a:r>
            <a:r>
              <a:rPr lang="sk-SK" sz="1600" dirty="0"/>
              <a:t>, vytvoriť slovenskú normu pre </a:t>
            </a:r>
            <a:r>
              <a:rPr lang="sk-SK" sz="1600" dirty="0" err="1"/>
              <a:t>e-faktúru</a:t>
            </a:r>
            <a:r>
              <a:rPr lang="sk-SK" sz="1600" dirty="0"/>
              <a:t>.</a:t>
            </a:r>
            <a:endParaRPr lang="en-US" sz="1600" dirty="0"/>
          </a:p>
          <a:p>
            <a:endParaRPr lang="sk-SK" altLang="en-US" sz="1600" dirty="0" smtClean="0"/>
          </a:p>
          <a:p>
            <a:r>
              <a:rPr lang="sk-SK" altLang="en-US" sz="1600" dirty="0" smtClean="0"/>
              <a:t>2/2015 – prvé </a:t>
            </a:r>
            <a:r>
              <a:rPr lang="sk-SK" altLang="en-US" sz="1600" dirty="0"/>
              <a:t>stretnutie pracovnej </a:t>
            </a:r>
            <a:r>
              <a:rPr lang="sk-SK" altLang="en-US" sz="1600" dirty="0" smtClean="0"/>
              <a:t>skupiny</a:t>
            </a:r>
          </a:p>
          <a:p>
            <a:r>
              <a:rPr lang="sk-SK" altLang="en-US" sz="1600" dirty="0" smtClean="0"/>
              <a:t>3/2015 – zaradenie členov do pracovných prúdov WS1-7</a:t>
            </a:r>
          </a:p>
          <a:p>
            <a:r>
              <a:rPr lang="sk-SK" altLang="en-US" sz="1600" dirty="0" smtClean="0"/>
              <a:t>4/2015 – diskusia o postupe jednotlivých WS, prvé pripomienky</a:t>
            </a:r>
          </a:p>
          <a:p>
            <a:r>
              <a:rPr lang="sk-SK" altLang="en-US" sz="1600" dirty="0" smtClean="0"/>
              <a:t>6/2015 – plánované ďalšie stretnutie </a:t>
            </a:r>
            <a:endParaRPr lang="sk-SK" altLang="en-US" sz="1600" dirty="0"/>
          </a:p>
          <a:p>
            <a:endParaRPr lang="sk-SK" altLang="en-US" sz="1600" dirty="0"/>
          </a:p>
          <a:p>
            <a:endParaRPr lang="sk-SK" altLang="en-US" sz="1600" dirty="0"/>
          </a:p>
        </p:txBody>
      </p:sp>
    </p:spTree>
    <p:extLst>
      <p:ext uri="{BB962C8B-B14F-4D97-AF65-F5344CB8AC3E}">
        <p14:creationId xmlns:p14="http://schemas.microsoft.com/office/powerpoint/2010/main" val="1140307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7"/>
          </p:nvPr>
        </p:nvSpPr>
        <p:spPr/>
        <p:txBody>
          <a:bodyPr/>
          <a:lstStyle/>
          <a:p>
            <a:r>
              <a:rPr lang="en-GB" noProof="0" dirty="0" smtClean="0"/>
              <a:t>www.gs1</a:t>
            </a:r>
            <a:r>
              <a:rPr lang="sk-SK" noProof="0" dirty="0" err="1" smtClean="0"/>
              <a:t>sk</a:t>
            </a:r>
            <a:r>
              <a:rPr lang="en-GB" noProof="0" dirty="0" smtClean="0"/>
              <a:t>.org</a:t>
            </a:r>
          </a:p>
          <a:p>
            <a:endParaRPr lang="en-GB" noProof="0" dirty="0"/>
          </a:p>
        </p:txBody>
      </p:sp>
      <p:sp>
        <p:nvSpPr>
          <p:cNvPr id="5" name="Text Placeholder 4"/>
          <p:cNvSpPr>
            <a:spLocks noGrp="1"/>
          </p:cNvSpPr>
          <p:nvPr>
            <p:ph type="body" sz="quarter" idx="11"/>
          </p:nvPr>
        </p:nvSpPr>
        <p:spPr/>
        <p:txBody>
          <a:bodyPr>
            <a:normAutofit fontScale="92500" lnSpcReduction="10000"/>
          </a:bodyPr>
          <a:lstStyle/>
          <a:p>
            <a:r>
              <a:rPr lang="en-GB" noProof="0" dirty="0" smtClean="0"/>
              <a:t>Martin Be</a:t>
            </a:r>
            <a:r>
              <a:rPr lang="sk-SK" noProof="0" dirty="0" err="1" smtClean="0"/>
              <a:t>ňo</a:t>
            </a:r>
            <a:endParaRPr lang="en-GB" noProof="0" dirty="0" smtClean="0"/>
          </a:p>
          <a:p>
            <a:endParaRPr lang="en-GB" noProof="0" dirty="0"/>
          </a:p>
        </p:txBody>
      </p:sp>
      <p:sp>
        <p:nvSpPr>
          <p:cNvPr id="6" name="Content Placeholder 5"/>
          <p:cNvSpPr>
            <a:spLocks noGrp="1"/>
          </p:cNvSpPr>
          <p:nvPr>
            <p:ph idx="13"/>
          </p:nvPr>
        </p:nvSpPr>
        <p:spPr/>
        <p:txBody>
          <a:bodyPr/>
          <a:lstStyle/>
          <a:p>
            <a:r>
              <a:rPr lang="sk-SK" dirty="0" err="1" smtClean="0"/>
              <a:t>eCom</a:t>
            </a:r>
            <a:r>
              <a:rPr lang="en-US" dirty="0" smtClean="0"/>
              <a:t> </a:t>
            </a:r>
            <a:r>
              <a:rPr lang="sk-SK" noProof="0" dirty="0" smtClean="0"/>
              <a:t>produktový manažér</a:t>
            </a:r>
            <a:endParaRPr lang="en-GB" noProof="0" dirty="0" smtClean="0"/>
          </a:p>
          <a:p>
            <a:endParaRPr lang="en-GB" noProof="0" dirty="0"/>
          </a:p>
        </p:txBody>
      </p:sp>
      <p:sp>
        <p:nvSpPr>
          <p:cNvPr id="4" name="Title 3"/>
          <p:cNvSpPr>
            <a:spLocks noGrp="1"/>
          </p:cNvSpPr>
          <p:nvPr>
            <p:ph type="title"/>
          </p:nvPr>
        </p:nvSpPr>
        <p:spPr/>
        <p:txBody>
          <a:bodyPr/>
          <a:lstStyle/>
          <a:p>
            <a:r>
              <a:rPr lang="sk-SK" dirty="0" smtClean="0"/>
              <a:t>Kontaktné informácie</a:t>
            </a:r>
            <a:endParaRPr lang="en-GB" noProof="0" dirty="0"/>
          </a:p>
        </p:txBody>
      </p:sp>
      <p:sp>
        <p:nvSpPr>
          <p:cNvPr id="3" name="Slide Number Placeholder 2"/>
          <p:cNvSpPr>
            <a:spLocks noGrp="1"/>
          </p:cNvSpPr>
          <p:nvPr>
            <p:ph type="sldNum" sz="quarter" idx="14"/>
          </p:nvPr>
        </p:nvSpPr>
        <p:spPr/>
        <p:txBody>
          <a:bodyPr/>
          <a:lstStyle/>
          <a:p>
            <a:pPr fontAlgn="base">
              <a:spcAft>
                <a:spcPct val="0"/>
              </a:spcAft>
              <a:defRPr/>
            </a:pPr>
            <a:fld id="{4472AB7F-E8D0-4874-A9B8-335B68DC5F05}" type="slidenum">
              <a:rPr lang="en-US" smtClean="0"/>
              <a:pPr fontAlgn="base">
                <a:spcAft>
                  <a:spcPct val="0"/>
                </a:spcAft>
                <a:defRPr/>
              </a:pPr>
              <a:t>9</a:t>
            </a:fld>
            <a:endParaRPr lang="en-US" dirty="0"/>
          </a:p>
        </p:txBody>
      </p:sp>
      <p:sp>
        <p:nvSpPr>
          <p:cNvPr id="7" name="Content Placeholder 6"/>
          <p:cNvSpPr>
            <a:spLocks noGrp="1"/>
          </p:cNvSpPr>
          <p:nvPr>
            <p:ph idx="16"/>
          </p:nvPr>
        </p:nvSpPr>
        <p:spPr/>
        <p:txBody>
          <a:bodyPr/>
          <a:lstStyle/>
          <a:p>
            <a:pPr lvl="0"/>
            <a:r>
              <a:rPr lang="en-GB" noProof="0" dirty="0" smtClean="0"/>
              <a:t>+</a:t>
            </a:r>
            <a:r>
              <a:rPr lang="sk-SK" dirty="0" smtClean="0"/>
              <a:t>421</a:t>
            </a:r>
            <a:r>
              <a:rPr lang="en-GB" noProof="0" dirty="0" smtClean="0"/>
              <a:t> (0)</a:t>
            </a:r>
            <a:r>
              <a:rPr lang="sk-SK" noProof="0" dirty="0" smtClean="0"/>
              <a:t>41</a:t>
            </a:r>
            <a:r>
              <a:rPr lang="en-GB" noProof="0" dirty="0" smtClean="0"/>
              <a:t> </a:t>
            </a:r>
            <a:r>
              <a:rPr lang="sk-SK" noProof="0" dirty="0" smtClean="0"/>
              <a:t>5079</a:t>
            </a:r>
            <a:r>
              <a:rPr lang="en-GB" noProof="0" dirty="0" smtClean="0"/>
              <a:t> </a:t>
            </a:r>
            <a:r>
              <a:rPr lang="sk-SK" noProof="0" dirty="0" smtClean="0"/>
              <a:t>217</a:t>
            </a:r>
            <a:endParaRPr lang="en-GB" noProof="0" dirty="0" smtClean="0"/>
          </a:p>
          <a:p>
            <a:endParaRPr lang="en-GB" noProof="0" dirty="0"/>
          </a:p>
        </p:txBody>
      </p:sp>
      <p:sp>
        <p:nvSpPr>
          <p:cNvPr id="9" name="Content Placeholder 8"/>
          <p:cNvSpPr>
            <a:spLocks noGrp="1"/>
          </p:cNvSpPr>
          <p:nvPr>
            <p:ph idx="19"/>
          </p:nvPr>
        </p:nvSpPr>
        <p:spPr/>
        <p:txBody>
          <a:bodyPr/>
          <a:lstStyle/>
          <a:p>
            <a:r>
              <a:rPr lang="sk-SK" noProof="0" dirty="0" err="1" smtClean="0"/>
              <a:t>beno</a:t>
            </a:r>
            <a:r>
              <a:rPr lang="en-GB" noProof="0" dirty="0" smtClean="0"/>
              <a:t>@gs1</a:t>
            </a:r>
            <a:r>
              <a:rPr lang="sk-SK" noProof="0" dirty="0" err="1" smtClean="0"/>
              <a:t>sk</a:t>
            </a:r>
            <a:r>
              <a:rPr lang="en-GB" noProof="0" dirty="0" smtClean="0"/>
              <a:t>.org</a:t>
            </a:r>
            <a:endParaRPr lang="en-GB" noProof="0" dirty="0"/>
          </a:p>
        </p:txBody>
      </p:sp>
      <p:sp>
        <p:nvSpPr>
          <p:cNvPr id="10" name="Content Placeholder 9"/>
          <p:cNvSpPr>
            <a:spLocks noGrp="1"/>
          </p:cNvSpPr>
          <p:nvPr>
            <p:ph idx="20"/>
          </p:nvPr>
        </p:nvSpPr>
        <p:spPr/>
        <p:txBody>
          <a:bodyPr/>
          <a:lstStyle/>
          <a:p>
            <a:pPr lvl="0"/>
            <a:r>
              <a:rPr lang="en-GB" noProof="0" dirty="0" smtClean="0"/>
              <a:t>+</a:t>
            </a:r>
            <a:r>
              <a:rPr lang="sk-SK" noProof="0" dirty="0" smtClean="0"/>
              <a:t>421</a:t>
            </a:r>
            <a:r>
              <a:rPr lang="en-GB" noProof="0" dirty="0" smtClean="0"/>
              <a:t> (0)</a:t>
            </a:r>
            <a:r>
              <a:rPr lang="sk-SK" noProof="0" dirty="0" smtClean="0"/>
              <a:t>41</a:t>
            </a:r>
            <a:r>
              <a:rPr lang="en-GB" noProof="0" dirty="0" smtClean="0"/>
              <a:t> </a:t>
            </a:r>
            <a:r>
              <a:rPr lang="sk-SK" noProof="0" dirty="0" smtClean="0"/>
              <a:t>5651</a:t>
            </a:r>
            <a:r>
              <a:rPr lang="en-GB" noProof="0" dirty="0" smtClean="0"/>
              <a:t> </a:t>
            </a:r>
            <a:r>
              <a:rPr lang="sk-SK" noProof="0" dirty="0" smtClean="0"/>
              <a:t>186</a:t>
            </a:r>
            <a:endParaRPr lang="en-GB" noProof="0" dirty="0"/>
          </a:p>
        </p:txBody>
      </p:sp>
      <p:sp>
        <p:nvSpPr>
          <p:cNvPr id="11" name="Content Placeholder 10"/>
          <p:cNvSpPr>
            <a:spLocks noGrp="1"/>
          </p:cNvSpPr>
          <p:nvPr>
            <p:ph idx="21"/>
          </p:nvPr>
        </p:nvSpPr>
        <p:spPr/>
        <p:txBody>
          <a:bodyPr/>
          <a:lstStyle/>
          <a:p>
            <a:pPr lvl="0"/>
            <a:r>
              <a:rPr lang="en-GB" noProof="0" dirty="0" smtClean="0"/>
              <a:t>+</a:t>
            </a:r>
            <a:r>
              <a:rPr lang="sk-SK" noProof="0" dirty="0" smtClean="0"/>
              <a:t>421</a:t>
            </a:r>
            <a:r>
              <a:rPr lang="en-GB" noProof="0" dirty="0" smtClean="0"/>
              <a:t> (0)</a:t>
            </a:r>
            <a:r>
              <a:rPr lang="sk-SK" noProof="0" dirty="0" smtClean="0"/>
              <a:t>918</a:t>
            </a:r>
            <a:r>
              <a:rPr lang="en-GB" noProof="0" dirty="0" smtClean="0"/>
              <a:t> </a:t>
            </a:r>
            <a:r>
              <a:rPr lang="sk-SK" noProof="0" dirty="0" smtClean="0"/>
              <a:t>844</a:t>
            </a:r>
            <a:r>
              <a:rPr lang="en-GB" noProof="0" dirty="0" smtClean="0"/>
              <a:t> </a:t>
            </a:r>
            <a:r>
              <a:rPr lang="sk-SK" noProof="0" dirty="0" smtClean="0"/>
              <a:t>138</a:t>
            </a:r>
            <a:endParaRPr lang="en-GB" noProof="0" dirty="0"/>
          </a:p>
        </p:txBody>
      </p:sp>
      <p:sp>
        <p:nvSpPr>
          <p:cNvPr id="12" name="Content Placeholder 11"/>
          <p:cNvSpPr>
            <a:spLocks noGrp="1"/>
          </p:cNvSpPr>
          <p:nvPr>
            <p:ph idx="22"/>
          </p:nvPr>
        </p:nvSpPr>
        <p:spPr/>
        <p:txBody>
          <a:bodyPr/>
          <a:lstStyle/>
          <a:p>
            <a:r>
              <a:rPr lang="en-GB" b="1" noProof="0" dirty="0" smtClean="0"/>
              <a:t>GS1 </a:t>
            </a:r>
            <a:r>
              <a:rPr lang="sk-SK" b="1" noProof="0" dirty="0" smtClean="0"/>
              <a:t>Slovakia</a:t>
            </a:r>
            <a:endParaRPr lang="en-GB" b="1" noProof="0" dirty="0" smtClean="0"/>
          </a:p>
          <a:p>
            <a:r>
              <a:rPr lang="sk-SK" dirty="0" err="1" smtClean="0"/>
              <a:t>Nanterská</a:t>
            </a:r>
            <a:r>
              <a:rPr lang="sk-SK" dirty="0" smtClean="0"/>
              <a:t> 23</a:t>
            </a:r>
            <a:endParaRPr lang="en-GB" noProof="0" dirty="0" smtClean="0"/>
          </a:p>
          <a:p>
            <a:r>
              <a:rPr lang="sk-SK" dirty="0" smtClean="0"/>
              <a:t>010 08 Žilina</a:t>
            </a:r>
            <a:endParaRPr lang="en-GB" noProof="0" dirty="0"/>
          </a:p>
        </p:txBody>
      </p:sp>
      <p:sp>
        <p:nvSpPr>
          <p:cNvPr id="13" name="Content Placeholder 12"/>
          <p:cNvSpPr>
            <a:spLocks noGrp="1"/>
          </p:cNvSpPr>
          <p:nvPr>
            <p:ph sz="quarter" idx="23"/>
          </p:nvPr>
        </p:nvSpPr>
        <p:spPr/>
        <p:txBody>
          <a:bodyPr/>
          <a:lstStyle/>
          <a:p>
            <a:r>
              <a:rPr lang="en-GB" noProof="0" smtClean="0"/>
              <a:t>T</a:t>
            </a:r>
            <a:endParaRPr lang="en-GB" noProof="0"/>
          </a:p>
        </p:txBody>
      </p:sp>
      <p:sp>
        <p:nvSpPr>
          <p:cNvPr id="14" name="Content Placeholder 13"/>
          <p:cNvSpPr>
            <a:spLocks noGrp="1"/>
          </p:cNvSpPr>
          <p:nvPr>
            <p:ph sz="quarter" idx="24"/>
          </p:nvPr>
        </p:nvSpPr>
        <p:spPr/>
        <p:txBody>
          <a:bodyPr/>
          <a:lstStyle/>
          <a:p>
            <a:r>
              <a:rPr lang="sk-SK" noProof="0" dirty="0" smtClean="0"/>
              <a:t>F</a:t>
            </a:r>
            <a:endParaRPr lang="en-GB" noProof="0" dirty="0"/>
          </a:p>
        </p:txBody>
      </p:sp>
      <p:sp>
        <p:nvSpPr>
          <p:cNvPr id="15" name="Content Placeholder 14"/>
          <p:cNvSpPr>
            <a:spLocks noGrp="1"/>
          </p:cNvSpPr>
          <p:nvPr>
            <p:ph sz="quarter" idx="25"/>
          </p:nvPr>
        </p:nvSpPr>
        <p:spPr/>
        <p:txBody>
          <a:bodyPr/>
          <a:lstStyle/>
          <a:p>
            <a:r>
              <a:rPr lang="en-GB" noProof="0" smtClean="0"/>
              <a:t>M</a:t>
            </a:r>
            <a:endParaRPr lang="en-GB" noProof="0"/>
          </a:p>
        </p:txBody>
      </p:sp>
      <p:sp>
        <p:nvSpPr>
          <p:cNvPr id="16" name="Content Placeholder 15"/>
          <p:cNvSpPr>
            <a:spLocks noGrp="1"/>
          </p:cNvSpPr>
          <p:nvPr>
            <p:ph sz="quarter" idx="26"/>
          </p:nvPr>
        </p:nvSpPr>
        <p:spPr/>
        <p:txBody>
          <a:bodyPr/>
          <a:lstStyle/>
          <a:p>
            <a:r>
              <a:rPr lang="en-GB" noProof="0" smtClean="0"/>
              <a:t>E</a:t>
            </a:r>
            <a:endParaRPr lang="en-GB" noProof="0"/>
          </a:p>
        </p:txBody>
      </p:sp>
    </p:spTree>
    <p:extLst>
      <p:ext uri="{BB962C8B-B14F-4D97-AF65-F5344CB8AC3E}">
        <p14:creationId xmlns:p14="http://schemas.microsoft.com/office/powerpoint/2010/main" val="2931347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GS1_Template_PPT_4-3_2015-02-04">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ln w="12700">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ppt/theme/theme2.xml><?xml version="1.0" encoding="utf-8"?>
<a:theme xmlns:a="http://schemas.openxmlformats.org/drawingml/2006/main" name="Industry Title">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ln w="12700">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ppt/theme/theme3.xml><?xml version="1.0" encoding="utf-8"?>
<a:theme xmlns:a="http://schemas.openxmlformats.org/drawingml/2006/main" name="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ppt/theme/theme4.xml><?xml version="1.0" encoding="utf-8"?>
<a:theme xmlns:a="http://schemas.openxmlformats.org/drawingml/2006/main" name="Divider">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ppt/theme/theme5.xml><?xml version="1.0" encoding="utf-8"?>
<a:theme xmlns:a="http://schemas.openxmlformats.org/drawingml/2006/main" name="Industry Divider">
  <a:themeElements>
    <a:clrScheme name="GS1 Global Palette">
      <a:dk1>
        <a:srgbClr val="454545"/>
      </a:dk1>
      <a:lt1>
        <a:sysClr val="window" lastClr="FFFFFF"/>
      </a:lt1>
      <a:dk2>
        <a:srgbClr val="002C6C"/>
      </a:dk2>
      <a:lt2>
        <a:srgbClr val="B1B3B3"/>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ppt/theme/theme6.xml><?xml version="1.0" encoding="utf-8"?>
<a:theme xmlns:a="http://schemas.openxmlformats.org/drawingml/2006/main" name="Industry 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ppt/theme/theme7.xml><?xml version="1.0" encoding="utf-8"?>
<a:theme xmlns:a="http://schemas.openxmlformats.org/drawingml/2006/main" name="1_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ppt/theme/theme8.xml><?xml version="1.0" encoding="utf-8"?>
<a:theme xmlns:a="http://schemas.openxmlformats.org/drawingml/2006/main" name="2_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GS1 Blue">
      <a:srgbClr val="002C6C"/>
    </a:custClr>
    <a:custClr name="GS1 Orange">
      <a:srgbClr val="F26334"/>
    </a:custClr>
    <a:custClr name="GS1 Dark Gray">
      <a:srgbClr val="454545"/>
    </a:custClr>
    <a:custClr name="GS1 Dark Medium Gray">
      <a:srgbClr val="888B8D"/>
    </a:custClr>
    <a:custClr name="GS1 Light Medium Gray">
      <a:srgbClr val="B1B3B3"/>
    </a:custClr>
    <a:custClr name="GS1 Light Gray">
      <a:srgbClr val="F4F4F4"/>
    </a:custClr>
    <a:custClr name="GS1 Raspberry">
      <a:srgbClr val="F05587"/>
    </a:custClr>
    <a:custClr name="GS1 Purple">
      <a:srgbClr val="BF83B9"/>
    </a:custClr>
    <a:custClr name="GS1 Lavender">
      <a:srgbClr val="AF96D4"/>
    </a:custClr>
    <a:custClr name="GS1 Slate">
      <a:srgbClr val="89AADB"/>
    </a:custClr>
    <a:custClr name="GS1 Sky">
      <a:srgbClr val="00B6DE"/>
    </a:custClr>
    <a:custClr name="GS1 Link">
      <a:srgbClr val="008DBD"/>
    </a:custClr>
    <a:custClr name="GS1 Mist">
      <a:srgbClr val="8DB9CA"/>
    </a:custClr>
    <a:custClr name="GS1 Teal">
      <a:srgbClr val="22BCB9"/>
    </a:custClr>
    <a:custClr name="GS1 Mint">
      <a:srgbClr val="71B790"/>
    </a:custClr>
    <a:custClr name="GS1 Grass">
      <a:srgbClr val="7AC143"/>
    </a:custClr>
    <a:custClr name="GS1 Forest">
      <a:srgbClr val="00B74F"/>
    </a:custClr>
    <a:custClr name="GS1 Olive">
      <a:srgbClr val="9DBB68"/>
    </a:custClr>
    <a:custClr name="GS1 Lime">
      <a:srgbClr val="C1D82F"/>
    </a:custClr>
    <a:custClr name="GS1 Gold">
      <a:srgbClr val="C4B000"/>
    </a:custClr>
    <a:custClr name="GS1 Peach">
      <a:srgbClr val="FBB034"/>
    </a:custClr>
    <a:custClr name="GS1 Tangerine">
      <a:srgbClr val="FF8200"/>
    </a:custClr>
    <a:custClr name="GS1 Honey">
      <a:srgbClr val="B78B20"/>
    </a:custClr>
    <a:custClr name="GS1 Terracotta">
      <a:srgbClr val="D3875F"/>
    </a:custClr>
  </a:custClrLst>
</a:theme>
</file>

<file path=docProps/app.xml><?xml version="1.0" encoding="utf-8"?>
<Properties xmlns="http://schemas.openxmlformats.org/officeDocument/2006/extended-properties" xmlns:vt="http://schemas.openxmlformats.org/officeDocument/2006/docPropsVTypes">
  <Template>GS1_Template_PPT_4-3_2015-02-04</Template>
  <TotalTime>249</TotalTime>
  <Words>511</Words>
  <Application>Microsoft Office PowerPoint</Application>
  <PresentationFormat>Prezentácia na obrazovke (4:3)</PresentationFormat>
  <Paragraphs>108</Paragraphs>
  <Slides>9</Slides>
  <Notes>0</Notes>
  <HiddenSlides>0</HiddenSlides>
  <MMClips>0</MMClips>
  <ScaleCrop>false</ScaleCrop>
  <HeadingPairs>
    <vt:vector size="4" baseType="variant">
      <vt:variant>
        <vt:lpstr>Motív</vt:lpstr>
      </vt:variant>
      <vt:variant>
        <vt:i4>8</vt:i4>
      </vt:variant>
      <vt:variant>
        <vt:lpstr>Nadpisy snímok</vt:lpstr>
      </vt:variant>
      <vt:variant>
        <vt:i4>9</vt:i4>
      </vt:variant>
    </vt:vector>
  </HeadingPairs>
  <TitlesOfParts>
    <vt:vector size="17" baseType="lpstr">
      <vt:lpstr>GS1_Template_PPT_4-3_2015-02-04</vt:lpstr>
      <vt:lpstr>Industry Title</vt:lpstr>
      <vt:lpstr>Content</vt:lpstr>
      <vt:lpstr>Divider</vt:lpstr>
      <vt:lpstr>Industry Divider</vt:lpstr>
      <vt:lpstr>Industry Content</vt:lpstr>
      <vt:lpstr>1_Content</vt:lpstr>
      <vt:lpstr>2_Content</vt:lpstr>
      <vt:lpstr>Európska norma pre e-faktúru </vt:lpstr>
      <vt:lpstr>Čo rozumieme pod pojmom e-fakturácia?</vt:lpstr>
      <vt:lpstr>EÚ a e-fakturácia - EMSFEI</vt:lpstr>
      <vt:lpstr>EÚ a e-fakturácia – CEN PC 434</vt:lpstr>
      <vt:lpstr>CEN PC 434 - výstupy</vt:lpstr>
      <vt:lpstr>CEN PC 434 – časový plán</vt:lpstr>
      <vt:lpstr>SR a e-fakturácia</vt:lpstr>
      <vt:lpstr>PS708 „e-fakturácia“</vt:lpstr>
      <vt:lpstr>Kontaktné informácie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GS1</dc:creator>
  <cp:keywords/>
  <dc:description/>
  <cp:lastModifiedBy>Martin Beňo</cp:lastModifiedBy>
  <cp:revision>46</cp:revision>
  <dcterms:created xsi:type="dcterms:W3CDTF">2015-02-03T16:31:41Z</dcterms:created>
  <dcterms:modified xsi:type="dcterms:W3CDTF">2015-04-15T15:18:21Z</dcterms:modified>
  <cp:category/>
</cp:coreProperties>
</file>