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9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1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5.xml"/>
  <Override ContentType="application/vnd.openxmlformats-officedocument.theme+xml" PartName="/ppt/theme/theme2.xml"/>
  <Override ContentType="application/vnd.openxmlformats-officedocument.theme+xml" PartName="/ppt/theme/theme9.xml"/>
  <Override ContentType="application/vnd.openxmlformats-officedocument.theme+xml" PartName="/ppt/theme/theme7.xml"/>
  <Override ContentType="application/vnd.openxmlformats-officedocument.theme+xml" PartName="/ppt/theme/theme4.xml"/>
  <Override ContentType="application/vnd.openxmlformats-officedocument.theme+xml" PartName="/ppt/theme/theme1.xml"/>
  <Override ContentType="application/vnd.openxmlformats-officedocument.theme+xml" PartName="/ppt/theme/theme10.xml"/>
  <Override ContentType="application/vnd.openxmlformats-officedocument.theme+xml" PartName="/ppt/theme/theme8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+xml" PartName="/ppt/slides/slide16.xml"/>
  <Override ContentType="application/vnd.openxmlformats-officedocument.presentationml.slide+xml" PartName="/ppt/slides/slide21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25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17.xml"/>
  <Override ContentType="application/vnd.openxmlformats-officedocument.presentationml.slide+xml" PartName="/ppt/slides/slide24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28.xml"/>
  <Override ContentType="application/vnd.openxmlformats-officedocument.presentationml.slide+xml" PartName="/ppt/slides/slide4.xml"/>
  <Override ContentType="application/vnd.openxmlformats-officedocument.presentationml.slide+xml" PartName="/ppt/slides/slide14.xml"/>
  <Override ContentType="application/vnd.openxmlformats-officedocument.presentationml.slide+xml" PartName="/ppt/slides/slide5.xml"/>
  <Override ContentType="application/vnd.openxmlformats-officedocument.presentationml.slide+xml" PartName="/ppt/slides/slide22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772" r:id="rId4"/>
    <p:sldMasterId id="2147483773" r:id="rId5"/>
    <p:sldMasterId id="2147483774" r:id="rId6"/>
    <p:sldMasterId id="2147483775" r:id="rId7"/>
    <p:sldMasterId id="2147483776" r:id="rId8"/>
    <p:sldMasterId id="2147483777" r:id="rId9"/>
    <p:sldMasterId id="2147483778" r:id="rId10"/>
    <p:sldMasterId id="2147483779" r:id="rId11"/>
    <p:sldMasterId id="2147483780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19" Type="http://schemas.openxmlformats.org/officeDocument/2006/relationships/slide" Target="slides/slide6.xml"/><Relationship Id="rId36" Type="http://schemas.openxmlformats.org/officeDocument/2006/relationships/slide" Target="slides/slide23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12" Type="http://schemas.openxmlformats.org/officeDocument/2006/relationships/slideMaster" Target="slideMasters/slideMaster9.xml"/><Relationship Id="rId31" Type="http://schemas.openxmlformats.org/officeDocument/2006/relationships/slide" Target="slides/slide18.xml"/><Relationship Id="rId13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1" Type="http://schemas.openxmlformats.org/officeDocument/2006/relationships/slideMaster" Target="slideMasters/slideMaster8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29" Type="http://schemas.openxmlformats.org/officeDocument/2006/relationships/slide" Target="slides/slide16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1" Type="http://schemas.openxmlformats.org/officeDocument/2006/relationships/slide" Target="slides/slide8.xml"/><Relationship Id="rId2" Type="http://schemas.openxmlformats.org/officeDocument/2006/relationships/presProps" Target="presProps.xml"/><Relationship Id="rId40" Type="http://schemas.openxmlformats.org/officeDocument/2006/relationships/slide" Target="slides/slide27.xml"/><Relationship Id="rId22" Type="http://schemas.openxmlformats.org/officeDocument/2006/relationships/slide" Target="slides/slide9.xml"/><Relationship Id="rId1" Type="http://schemas.openxmlformats.org/officeDocument/2006/relationships/theme" Target="theme/theme8.xml"/><Relationship Id="rId41" Type="http://schemas.openxmlformats.org/officeDocument/2006/relationships/slide" Target="slides/slide28.xml"/><Relationship Id="rId23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24" Type="http://schemas.openxmlformats.org/officeDocument/2006/relationships/slide" Target="slides/slide11.xml"/><Relationship Id="rId3" Type="http://schemas.openxmlformats.org/officeDocument/2006/relationships/tableStyles" Target="tableStyles.xml"/><Relationship Id="rId20" Type="http://schemas.openxmlformats.org/officeDocument/2006/relationships/slide" Target="slides/slide7.xml"/><Relationship Id="rId9" Type="http://schemas.openxmlformats.org/officeDocument/2006/relationships/slideMaster" Target="slideMasters/slideMaster6.xml"/><Relationship Id="rId6" Type="http://schemas.openxmlformats.org/officeDocument/2006/relationships/slideMaster" Target="slideMasters/slideMaster3.xml"/><Relationship Id="rId5" Type="http://schemas.openxmlformats.org/officeDocument/2006/relationships/slideMaster" Target="slideMasters/slideMaster2.xml"/><Relationship Id="rId8" Type="http://schemas.openxmlformats.org/officeDocument/2006/relationships/slideMaster" Target="slideMasters/slideMaster5.xml"/><Relationship Id="rId7" Type="http://schemas.openxmlformats.org/officeDocument/2006/relationships/slideMaster" Target="slideMasters/slideMaster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/>
              <a:t>The digital transformation changes marketing, sales and value chains. </a:t>
            </a:r>
            <a:r>
              <a:rPr lang="en">
                <a:solidFill>
                  <a:schemeClr val="dk1"/>
                </a:solidFill>
              </a:rPr>
              <a:t>Companies gain direct access to (new) customers all over the world via digital channels.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 efficient multi channel strategy therefore becomes more and more important.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Because of this strategic relevance we would like to start a dialogue today about your international expansion strategies.</a:t>
            </a:r>
          </a:p>
        </p:txBody>
      </p:sp>
      <p:sp>
        <p:nvSpPr>
          <p:cNvPr id="753" name="Shape 75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5" name="Shape 8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9" name="Shape 8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Consumer, Market, Communications &amp; Competition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9" name="Shape 9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9" name="Shape 91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1" name="Shape 93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" name="Shape 94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2" name="Shape 95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2" name="Shape 9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hape 10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4" name="Shape 101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9" name="Shape 10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>
            <p:ph idx="2" type="sldImg"/>
          </p:nvPr>
        </p:nvSpPr>
        <p:spPr>
          <a:xfrm>
            <a:off x="346850" y="679450"/>
            <a:ext cx="6165899" cy="3468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0" name="Shape 10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/>
          <p:nvPr>
            <p:ph idx="2" type="sldImg"/>
          </p:nvPr>
        </p:nvSpPr>
        <p:spPr>
          <a:xfrm>
            <a:off x="346850" y="679450"/>
            <a:ext cx="6165899" cy="3468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7" name="Shape 10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2300" u="none" cap="none" strike="noStrik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Story: Large and relevant audiences do have to be far away.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the solution you’re looking for is right in front of your face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 important to think about the many niche language opportunities that exist in countries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 there are 2M Turkish speakers in Germany 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easily copy your Turkish campaign to target Germany. Or indeed create a brand new campaign that targets Turkish language speakers in Germany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hape 109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7" name="Shape 10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5" name="Shape 1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/>
          <p:nvPr>
            <p:ph idx="2" type="sldImg"/>
          </p:nvPr>
        </p:nvSpPr>
        <p:spPr>
          <a:xfrm>
            <a:off x="346850" y="679450"/>
            <a:ext cx="6165899" cy="3468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3" name="Shape 1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Shape 115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Shape 1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1" name="Shape 116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/>
          <p:nvPr>
            <p:ph idx="2" type="sldImg"/>
          </p:nvPr>
        </p:nvSpPr>
        <p:spPr>
          <a:xfrm>
            <a:off x="1706421" y="686630"/>
            <a:ext cx="34451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3" name="Shape 1193"/>
          <p:cNvSpPr txBox="1"/>
          <p:nvPr>
            <p:ph idx="1" type="body"/>
          </p:nvPr>
        </p:nvSpPr>
        <p:spPr>
          <a:xfrm>
            <a:off x="685800" y="4343400"/>
            <a:ext cx="5486399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00" lIns="93025" rIns="93025" tIns="465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Shape 119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00" lIns="93025" rIns="93025" tIns="465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 what are the key-takeaways of today’s meeting?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First, your online and offline sales strategy have to be consistent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Second, online channels allow for a low-risk and very fast market entry, especially in comparison to traditional offline channels such as print or TV.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Finally, if you want expand into new markets, you probably will not be very successful if the strategy is decided on in the sales or online department alone. Top-level buy-in, ideally in the corporate management and by the CEO, is necessary.</a:t>
            </a:r>
          </a:p>
        </p:txBody>
      </p:sp>
      <p:sp>
        <p:nvSpPr>
          <p:cNvPr id="1203" name="Shape 120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 txBox="1"/>
          <p:nvPr/>
        </p:nvSpPr>
        <p:spPr>
          <a:xfrm>
            <a:off x="3885578" y="8684925"/>
            <a:ext cx="2970899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00" lIns="93800" rIns="93800" tIns="469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209" name="Shape 1209"/>
          <p:cNvSpPr/>
          <p:nvPr>
            <p:ph idx="2" type="sldImg"/>
          </p:nvPr>
        </p:nvSpPr>
        <p:spPr>
          <a:xfrm>
            <a:off x="379662" y="685800"/>
            <a:ext cx="60939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210" name="Shape 1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00" lIns="93800" rIns="93800" tIns="469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" sz="1100"/>
              <a:t>Thanks a lot for your attention!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/>
          <p:nvPr>
            <p:ph idx="2" type="sldImg"/>
          </p:nvPr>
        </p:nvSpPr>
        <p:spPr>
          <a:xfrm>
            <a:off x="346850" y="679450"/>
            <a:ext cx="6165899" cy="3468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4" name="Shape 7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Shape 77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/>
          <p:nvPr>
            <p:ph idx="2" type="sldImg"/>
          </p:nvPr>
        </p:nvSpPr>
        <p:spPr>
          <a:xfrm>
            <a:off x="346850" y="679450"/>
            <a:ext cx="6165899" cy="3468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0" name="Shape 8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Shape 80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7" name="Shape 8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" sz="1100"/>
              <a:t>Please fill with appropriate data from your country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main question to start with: In which countries should we expand?</a:t>
            </a:r>
          </a:p>
        </p:txBody>
      </p:sp>
      <p:sp>
        <p:nvSpPr>
          <p:cNvPr id="813" name="Shape 81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0" name="Shape 83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/>
          <p:nvPr>
            <p:ph idx="2" type="sldImg"/>
          </p:nvPr>
        </p:nvSpPr>
        <p:spPr>
          <a:xfrm>
            <a:off x="-635010" y="685799"/>
            <a:ext cx="81281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3" name="Shape 853"/>
          <p:cNvSpPr txBox="1"/>
          <p:nvPr>
            <p:ph idx="1" type="body"/>
          </p:nvPr>
        </p:nvSpPr>
        <p:spPr>
          <a:xfrm>
            <a:off x="685800" y="4343399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500" lIns="89500" rIns="89500" tIns="895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/>
              <a:t>6 Billion terms – 20% new – tons of intelligence we give back to market (next slie)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/>
              <a:t>Simple interface – complexity beyond (maybe inspiring how to bring this easy way to mobile users as insurances)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" sz="1800"/>
              <a:t>intelligence =&gt; better forecasting of flue cm world health org, better forecasting of business potential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/>
              <a:t>2. SEARCH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/>
              <a:t>It all started with search.</a:t>
            </a:r>
            <a:br>
              <a:rPr b="0" baseline="0" i="0" lang="en" sz="1800" u="none" cap="none" strike="noStrike"/>
            </a:br>
            <a:r>
              <a:rPr b="0" baseline="0" i="0" lang="en" sz="1800" u="none" cap="none" strike="noStrike"/>
              <a:t>People searching everyday, for everything, everywhere.</a:t>
            </a:r>
            <a:br>
              <a:rPr b="0" baseline="0" i="0" lang="en" sz="1800" u="none" cap="none" strike="noStrike"/>
            </a:br>
            <a:r>
              <a:rPr b="0" baseline="0" i="0" lang="en" sz="1800" u="none" cap="none" strike="noStrike"/>
              <a:t>So for your business, you better understand how people are finding you, what they are looking for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/>
              <a:t>With Insights for search, you can now have instant market research information. With Analytics, you can understand where de people are coming for to your site and how they behave.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/>
              <a:t>And don’t leave it only to we digital marketing people. Every manager in every company should understand know how  your customer interacts with your brand and product.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/>
              <a:t>Let’s look into more details on search 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54" name="Shape 85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89500" lIns="89500" rIns="89500" tIns="895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" sz="140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08.png"/><Relationship Id="rId3" Type="http://schemas.openxmlformats.org/officeDocument/2006/relationships/image" Target="../media/image0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Relationship Id="rId3" Type="http://schemas.openxmlformats.org/officeDocument/2006/relationships/image" Target="../media/image22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2" Type="http://schemas.openxmlformats.org/officeDocument/2006/relationships/image" Target="../media/image0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2" Type="http://schemas.openxmlformats.org/officeDocument/2006/relationships/image" Target="../media/image06.jpg"/><Relationship Id="rId1" Type="http://schemas.openxmlformats.org/officeDocument/2006/relationships/slideMaster" Target="../slideMasters/slideMaster6.xml"/><Relationship Id="rId3" Type="http://schemas.openxmlformats.org/officeDocument/2006/relationships/image" Target="../media/image1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3" Type="http://schemas.openxmlformats.org/officeDocument/2006/relationships/image" Target="../media/image07.png"/></Relationships>
</file>

<file path=ppt/slideLayouts/_rels/slideLayout62.xml.rels><?xml version="1.0" encoding="UTF-8" standalone="yes"?>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3" Type="http://schemas.openxmlformats.org/officeDocument/2006/relationships/image" Target="../media/image07.png"/></Relationships>
</file>

<file path=ppt/slideLayouts/_rels/slideLayout63.xml.rels><?xml version="1.0" encoding="UTF-8" standalone="yes"?>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3" Type="http://schemas.openxmlformats.org/officeDocument/2006/relationships/image" Target="../media/image07.png"/></Relationships>
</file>

<file path=ppt/slideLayouts/_rels/slideLayout64.xml.rels><?xml version="1.0" encoding="UTF-8" standalone="yes"?>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3" Type="http://schemas.openxmlformats.org/officeDocument/2006/relationships/image" Target="../media/image0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2" Type="http://schemas.openxmlformats.org/officeDocument/2006/relationships/image" Target="../media/image0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01.png"/><Relationship Id="rId3" Type="http://schemas.openxmlformats.org/officeDocument/2006/relationships/image" Target="../media/image09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with Google Logo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9000" y="94525"/>
            <a:ext cx="9161999" cy="475500"/>
          </a:xfrm>
          <a:prstGeom prst="rect">
            <a:avLst/>
          </a:prstGeom>
          <a:solidFill>
            <a:srgbClr val="000000">
              <a:alpha val="14229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10159" y="4717975"/>
            <a:ext cx="8674200" cy="225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buNone/>
              <a:defRPr b="1" baseline="0" i="0" sz="14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" name="Shape 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3350" y="4869753"/>
            <a:ext cx="638529" cy="2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/>
          <p:nvPr/>
        </p:nvSpPr>
        <p:spPr>
          <a:xfrm>
            <a:off x="7308375" y="4786600"/>
            <a:ext cx="1818599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Confidential and Proprietary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9775" y="4895190"/>
            <a:ext cx="5643000" cy="2255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None/>
              <a:defRPr sz="900"/>
            </a:lvl1pPr>
            <a:lvl2pPr rtl="0">
              <a:spcBef>
                <a:spcPts val="0"/>
              </a:spcBef>
              <a:buNone/>
              <a:defRPr/>
            </a:lvl2pPr>
            <a:lvl3pPr rtl="0">
              <a:spcBef>
                <a:spcPts val="0"/>
              </a:spcBef>
              <a:buNone/>
              <a:defRPr/>
            </a:lvl3pPr>
            <a:lvl4pPr rtl="0">
              <a:spcBef>
                <a:spcPts val="0"/>
              </a:spcBef>
              <a:buNone/>
              <a:defRPr/>
            </a:lvl4pPr>
            <a:lvl5pPr rtl="0">
              <a:spcBef>
                <a:spcPts val="0"/>
              </a:spcBef>
              <a:buNone/>
              <a:defRPr/>
            </a:lvl5pPr>
            <a:lvl6pPr rtl="0">
              <a:spcBef>
                <a:spcPts val="0"/>
              </a:spcBef>
              <a:buNone/>
              <a:defRPr/>
            </a:lvl6pPr>
            <a:lvl7pPr rtl="0">
              <a:spcBef>
                <a:spcPts val="0"/>
              </a:spcBef>
              <a:buNone/>
              <a:defRPr/>
            </a:lvl7pPr>
            <a:lvl8pPr rtl="0">
              <a:spcBef>
                <a:spcPts val="0"/>
              </a:spcBef>
              <a:buNone/>
              <a:defRPr/>
            </a:lvl8pPr>
            <a:lvl9pPr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2" type="title"/>
          </p:nvPr>
        </p:nvSpPr>
        <p:spPr>
          <a:xfrm>
            <a:off x="85950" y="131330"/>
            <a:ext cx="7548299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rgbClr val="434343"/>
              </a:buClr>
              <a:buSzPct val="100000"/>
              <a:buFont typeface="Open Sans"/>
              <a:buNone/>
              <a:defRPr b="1" baseline="0" i="0" sz="22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80" y="95160"/>
            <a:ext cx="91440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4">
            <a:alphaModFix/>
          </a:blip>
          <a:srcRect b="49448" l="0" r="0" t="0"/>
          <a:stretch/>
        </p:blipFill>
        <p:spPr>
          <a:xfrm>
            <a:off x="7411603" y="0"/>
            <a:ext cx="1746900" cy="56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/ Subtitle only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457200" y="117805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9" name="Shape 629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Blank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ntent Slide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/>
          <p:nvPr>
            <p:ph type="title"/>
          </p:nvPr>
        </p:nvSpPr>
        <p:spPr>
          <a:xfrm>
            <a:off x="455612" y="271462"/>
            <a:ext cx="7107300" cy="35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38" name="Shape 638"/>
          <p:cNvSpPr txBox="1"/>
          <p:nvPr>
            <p:ph idx="12" type="sldNum"/>
          </p:nvPr>
        </p:nvSpPr>
        <p:spPr>
          <a:xfrm>
            <a:off x="8455025" y="4911327"/>
            <a:ext cx="231899" cy="1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2"/>
              </a:buClr>
              <a:buFont typeface="Arial"/>
              <a:buNone/>
            </a:pPr>
            <a:r>
              <a:t/>
            </a:r>
            <a:endParaRPr b="0" baseline="0" i="0" sz="900" u="none" cap="none" strike="noStrike">
              <a:solidFill>
                <a:srgbClr val="5F61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 txBox="1"/>
          <p:nvPr>
            <p:ph idx="11" type="ftr"/>
          </p:nvPr>
        </p:nvSpPr>
        <p:spPr>
          <a:xfrm>
            <a:off x="457200" y="4800600"/>
            <a:ext cx="6096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One Line Title with Bullets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type="title"/>
          </p:nvPr>
        </p:nvSpPr>
        <p:spPr>
          <a:xfrm>
            <a:off x="457200" y="495297"/>
            <a:ext cx="82296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2" name="Shape 642"/>
          <p:cNvSpPr txBox="1"/>
          <p:nvPr>
            <p:ph idx="1" type="body"/>
          </p:nvPr>
        </p:nvSpPr>
        <p:spPr>
          <a:xfrm>
            <a:off x="457200" y="884217"/>
            <a:ext cx="8229600" cy="3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3" name="Shape 643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_Agenda 1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457200" y="1149209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marL="685800" rtl="0">
              <a:lnSpc>
                <a:spcPct val="127000"/>
              </a:lnSpc>
              <a:spcBef>
                <a:spcPts val="0"/>
              </a:spcBef>
              <a:buClr>
                <a:schemeClr val="dk2"/>
              </a:buClr>
              <a:buFont typeface="Arial"/>
              <a:buChar char="•"/>
              <a:defRPr/>
            </a:lvl1pPr>
            <a:lvl2pPr indent="-228600" marL="1028700" rtl="0">
              <a:lnSpc>
                <a:spcPct val="127000"/>
              </a:lnSpc>
              <a:spcBef>
                <a:spcPts val="0"/>
              </a:spcBef>
              <a:defRPr/>
            </a:lvl2pPr>
            <a:lvl3pPr indent="-228600" marL="1257300" rtl="0">
              <a:lnSpc>
                <a:spcPct val="127000"/>
              </a:lnSpc>
              <a:spcBef>
                <a:spcPts val="0"/>
              </a:spcBef>
              <a:defRPr/>
            </a:lvl3pPr>
            <a:lvl4pPr indent="-293687" marL="1601787" rtl="0">
              <a:lnSpc>
                <a:spcPct val="127000"/>
              </a:lnSpc>
              <a:spcBef>
                <a:spcPts val="0"/>
              </a:spcBef>
              <a:defRPr/>
            </a:lvl4pPr>
            <a:lvl5pPr indent="-228600" marL="1943100" rtl="0">
              <a:lnSpc>
                <a:spcPct val="127000"/>
              </a:lnSpc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7" name="Shape 647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 txBox="1"/>
          <p:nvPr>
            <p:ph type="title"/>
          </p:nvPr>
        </p:nvSpPr>
        <p:spPr>
          <a:xfrm>
            <a:off x="418124" y="567485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61" name="Shape 661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662" name="Shape 662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663" name="Shape 663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Shape 666"/>
          <p:cNvSpPr/>
          <p:nvPr/>
        </p:nvSpPr>
        <p:spPr>
          <a:xfrm>
            <a:off x="0" y="4225271"/>
            <a:ext cx="9144000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Shape 667"/>
          <p:cNvSpPr txBox="1"/>
          <p:nvPr>
            <p:ph type="ctrTitle"/>
          </p:nvPr>
        </p:nvSpPr>
        <p:spPr>
          <a:xfrm>
            <a:off x="2205891" y="1632086"/>
            <a:ext cx="6802499" cy="11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cxnSp>
        <p:nvCxnSpPr>
          <p:cNvPr id="668" name="Shape 668"/>
          <p:cNvCxnSpPr/>
          <p:nvPr/>
        </p:nvCxnSpPr>
        <p:spPr>
          <a:xfrm>
            <a:off x="1962163" y="1524000"/>
            <a:ext cx="0" cy="2281199"/>
          </a:xfrm>
          <a:prstGeom prst="straightConnector1">
            <a:avLst/>
          </a:prstGeom>
          <a:noFill/>
          <a:ln cap="flat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9" name="Shape 669"/>
          <p:cNvSpPr txBox="1"/>
          <p:nvPr>
            <p:ph idx="1" type="subTitle"/>
          </p:nvPr>
        </p:nvSpPr>
        <p:spPr>
          <a:xfrm>
            <a:off x="2205891" y="2827600"/>
            <a:ext cx="6802499" cy="9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cxnSp>
        <p:nvCxnSpPr>
          <p:cNvPr id="670" name="Shape 670"/>
          <p:cNvCxnSpPr/>
          <p:nvPr/>
        </p:nvCxnSpPr>
        <p:spPr>
          <a:xfrm>
            <a:off x="1962163" y="1524000"/>
            <a:ext cx="0" cy="2281199"/>
          </a:xfrm>
          <a:prstGeom prst="straightConnector1">
            <a:avLst/>
          </a:prstGeom>
          <a:noFill/>
          <a:ln cap="flat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71" name="Shape 6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995" y="2051777"/>
            <a:ext cx="1271700" cy="4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gue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>
            <p:ph idx="1" type="body"/>
          </p:nvPr>
        </p:nvSpPr>
        <p:spPr>
          <a:xfrm>
            <a:off x="370155" y="4681728"/>
            <a:ext cx="6387900" cy="332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4" name="Shape 674"/>
          <p:cNvSpPr txBox="1"/>
          <p:nvPr>
            <p:ph type="title"/>
          </p:nvPr>
        </p:nvSpPr>
        <p:spPr>
          <a:xfrm>
            <a:off x="457200" y="2501900"/>
            <a:ext cx="8386799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5" name="Shape 675"/>
          <p:cNvSpPr txBox="1"/>
          <p:nvPr>
            <p:ph idx="2" type="body"/>
          </p:nvPr>
        </p:nvSpPr>
        <p:spPr>
          <a:xfrm>
            <a:off x="457200" y="1001712"/>
            <a:ext cx="8386799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/>
          <p:nvPr>
            <p:ph type="ctrTitle"/>
          </p:nvPr>
        </p:nvSpPr>
        <p:spPr>
          <a:xfrm>
            <a:off x="301558" y="1565854"/>
            <a:ext cx="68739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430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78" name="Shape 678"/>
          <p:cNvSpPr txBox="1"/>
          <p:nvPr>
            <p:ph idx="1" type="subTitle"/>
          </p:nvPr>
        </p:nvSpPr>
        <p:spPr>
          <a:xfrm>
            <a:off x="426933" y="3408210"/>
            <a:ext cx="6373799" cy="11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679" name="Shape 679"/>
          <p:cNvSpPr txBox="1"/>
          <p:nvPr>
            <p:ph idx="2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Subtitle and Bullets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/>
          <p:nvPr>
            <p:ph type="title"/>
          </p:nvPr>
        </p:nvSpPr>
        <p:spPr>
          <a:xfrm>
            <a:off x="418125" y="564187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2" name="Shape 682"/>
          <p:cNvSpPr txBox="1"/>
          <p:nvPr>
            <p:ph idx="1" type="body"/>
          </p:nvPr>
        </p:nvSpPr>
        <p:spPr>
          <a:xfrm>
            <a:off x="371477" y="1593849"/>
            <a:ext cx="8229600" cy="281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3" name="Shape 683"/>
          <p:cNvSpPr txBox="1"/>
          <p:nvPr>
            <p:ph idx="2" type="body"/>
          </p:nvPr>
        </p:nvSpPr>
        <p:spPr>
          <a:xfrm>
            <a:off x="418125" y="968501"/>
            <a:ext cx="8228399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4" name="Shape 684"/>
          <p:cNvSpPr txBox="1"/>
          <p:nvPr>
            <p:ph idx="3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ith Subtitle and Bullets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 txBox="1"/>
          <p:nvPr>
            <p:ph type="title"/>
          </p:nvPr>
        </p:nvSpPr>
        <p:spPr>
          <a:xfrm>
            <a:off x="418124" y="565558"/>
            <a:ext cx="8229600" cy="77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7" name="Shape 687"/>
          <p:cNvSpPr txBox="1"/>
          <p:nvPr>
            <p:ph idx="1" type="body"/>
          </p:nvPr>
        </p:nvSpPr>
        <p:spPr>
          <a:xfrm>
            <a:off x="369825" y="1860549"/>
            <a:ext cx="8229600" cy="28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8" name="Shape 688"/>
          <p:cNvSpPr txBox="1"/>
          <p:nvPr>
            <p:ph idx="2" type="body"/>
          </p:nvPr>
        </p:nvSpPr>
        <p:spPr>
          <a:xfrm>
            <a:off x="420624" y="1350554"/>
            <a:ext cx="8237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9" name="Shape 689"/>
          <p:cNvSpPr txBox="1"/>
          <p:nvPr>
            <p:ph idx="3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Bullets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/>
          <p:nvPr>
            <p:ph type="title"/>
          </p:nvPr>
        </p:nvSpPr>
        <p:spPr>
          <a:xfrm>
            <a:off x="418124" y="565558"/>
            <a:ext cx="82296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2" name="Shape 692"/>
          <p:cNvSpPr txBox="1"/>
          <p:nvPr>
            <p:ph idx="1" type="body"/>
          </p:nvPr>
        </p:nvSpPr>
        <p:spPr>
          <a:xfrm>
            <a:off x="369825" y="1280159"/>
            <a:ext cx="8229600" cy="28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3" name="Shape 693"/>
          <p:cNvSpPr txBox="1"/>
          <p:nvPr>
            <p:ph idx="2" type="body"/>
          </p:nvPr>
        </p:nvSpPr>
        <p:spPr>
          <a:xfrm>
            <a:off x="338328" y="639165600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4" name="Shape 694"/>
          <p:cNvSpPr txBox="1"/>
          <p:nvPr>
            <p:ph idx="3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Agenda 1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/>
          <p:nvPr>
            <p:ph type="title"/>
          </p:nvPr>
        </p:nvSpPr>
        <p:spPr>
          <a:xfrm>
            <a:off x="418124" y="565558"/>
            <a:ext cx="82296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7" name="Shape 697"/>
          <p:cNvSpPr txBox="1"/>
          <p:nvPr>
            <p:ph idx="1" type="body"/>
          </p:nvPr>
        </p:nvSpPr>
        <p:spPr>
          <a:xfrm>
            <a:off x="418124" y="1195019"/>
            <a:ext cx="8229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39700" marL="571500" rtl="0">
              <a:lnSpc>
                <a:spcPct val="117000"/>
              </a:lnSpc>
              <a:spcBef>
                <a:spcPts val="0"/>
              </a:spcBef>
              <a:buClr>
                <a:schemeClr val="dk2"/>
              </a:buClr>
              <a:buFont typeface="Open Sans"/>
              <a:buChar char="•"/>
              <a:defRPr/>
            </a:lvl1pPr>
            <a:lvl2pPr indent="-228600" marL="1028700" rtl="0">
              <a:lnSpc>
                <a:spcPct val="117000"/>
              </a:lnSpc>
              <a:spcBef>
                <a:spcPts val="0"/>
              </a:spcBef>
              <a:defRPr/>
            </a:lvl2pPr>
            <a:lvl3pPr indent="-228600" marL="1257300" rtl="0">
              <a:lnSpc>
                <a:spcPct val="117000"/>
              </a:lnSpc>
              <a:spcBef>
                <a:spcPts val="0"/>
              </a:spcBef>
              <a:defRPr/>
            </a:lvl3pPr>
            <a:lvl4pPr indent="-293687" marL="1601787" rtl="0">
              <a:lnSpc>
                <a:spcPct val="117000"/>
              </a:lnSpc>
              <a:spcBef>
                <a:spcPts val="0"/>
              </a:spcBef>
              <a:defRPr/>
            </a:lvl4pPr>
            <a:lvl5pPr indent="-228600" marL="1943100" rtl="0">
              <a:lnSpc>
                <a:spcPct val="117000"/>
              </a:lnSpc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8" name="Shape 698"/>
          <p:cNvSpPr txBox="1"/>
          <p:nvPr>
            <p:ph idx="2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ith Bullets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/>
          <p:nvPr>
            <p:ph type="title"/>
          </p:nvPr>
        </p:nvSpPr>
        <p:spPr>
          <a:xfrm>
            <a:off x="418124" y="565558"/>
            <a:ext cx="8229600" cy="77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1" name="Shape 701"/>
          <p:cNvSpPr txBox="1"/>
          <p:nvPr>
            <p:ph idx="1" type="body"/>
          </p:nvPr>
        </p:nvSpPr>
        <p:spPr>
          <a:xfrm>
            <a:off x="369825" y="1371600"/>
            <a:ext cx="82296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2" name="Shape 702"/>
          <p:cNvSpPr txBox="1"/>
          <p:nvPr>
            <p:ph idx="2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Columns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/>
          <p:nvPr>
            <p:ph idx="1" type="body"/>
          </p:nvPr>
        </p:nvSpPr>
        <p:spPr>
          <a:xfrm>
            <a:off x="418124" y="1593838"/>
            <a:ext cx="4116299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705" name="Shape 705"/>
          <p:cNvSpPr txBox="1"/>
          <p:nvPr>
            <p:ph idx="2" type="body"/>
          </p:nvPr>
        </p:nvSpPr>
        <p:spPr>
          <a:xfrm>
            <a:off x="4692635" y="1593838"/>
            <a:ext cx="4116299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706" name="Shape 706"/>
          <p:cNvSpPr txBox="1"/>
          <p:nvPr>
            <p:ph idx="3" type="body"/>
          </p:nvPr>
        </p:nvSpPr>
        <p:spPr>
          <a:xfrm>
            <a:off x="418124" y="987551"/>
            <a:ext cx="82374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7" name="Shape 707"/>
          <p:cNvSpPr txBox="1"/>
          <p:nvPr>
            <p:ph type="title"/>
          </p:nvPr>
        </p:nvSpPr>
        <p:spPr>
          <a:xfrm>
            <a:off x="418124" y="565558"/>
            <a:ext cx="8229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8" name="Shape 708"/>
          <p:cNvSpPr txBox="1"/>
          <p:nvPr>
            <p:ph idx="4" type="body"/>
          </p:nvPr>
        </p:nvSpPr>
        <p:spPr>
          <a:xfrm>
            <a:off x="418125" y="1948418"/>
            <a:ext cx="4116299" cy="236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9" name="Shape 709"/>
          <p:cNvSpPr txBox="1"/>
          <p:nvPr>
            <p:ph idx="5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0" name="Shape 710"/>
          <p:cNvSpPr txBox="1"/>
          <p:nvPr>
            <p:ph idx="6" type="body"/>
          </p:nvPr>
        </p:nvSpPr>
        <p:spPr>
          <a:xfrm>
            <a:off x="4692650" y="1948419"/>
            <a:ext cx="4116299" cy="236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6350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58737" marL="51593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25400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84137" marL="973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25400" marL="1143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63500" marL="25146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indent="63500" marL="29718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63500" marL="34290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indent="63500" marL="38862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 with Image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/>
          <p:nvPr>
            <p:ph idx="1" type="body"/>
          </p:nvPr>
        </p:nvSpPr>
        <p:spPr>
          <a:xfrm>
            <a:off x="4685385" y="1627432"/>
            <a:ext cx="3967199" cy="28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77800" marL="2286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None/>
              <a:defRPr/>
            </a:lvl1pPr>
            <a:lvl2pPr indent="38100" marL="4572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2pPr>
            <a:lvl3pPr indent="71437" marL="6270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3pPr>
            <a:lvl4pPr indent="7937" marL="8556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4pPr>
            <a:lvl5pPr indent="46037" marL="10334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3" name="Shape 713"/>
          <p:cNvSpPr txBox="1"/>
          <p:nvPr>
            <p:ph type="title"/>
          </p:nvPr>
        </p:nvSpPr>
        <p:spPr>
          <a:xfrm>
            <a:off x="418124" y="565558"/>
            <a:ext cx="8229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4" name="Shape 714"/>
          <p:cNvSpPr txBox="1"/>
          <p:nvPr>
            <p:ph idx="2" type="body"/>
          </p:nvPr>
        </p:nvSpPr>
        <p:spPr>
          <a:xfrm>
            <a:off x="420624" y="987551"/>
            <a:ext cx="8237400" cy="56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5" name="Shape 715"/>
          <p:cNvSpPr txBox="1"/>
          <p:nvPr>
            <p:ph idx="3" type="body"/>
          </p:nvPr>
        </p:nvSpPr>
        <p:spPr>
          <a:xfrm>
            <a:off x="367325" y="1588836"/>
            <a:ext cx="4116299" cy="29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6" name="Shape 716"/>
          <p:cNvSpPr txBox="1"/>
          <p:nvPr>
            <p:ph idx="4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/ Subtitle only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/>
          <p:nvPr>
            <p:ph type="title"/>
          </p:nvPr>
        </p:nvSpPr>
        <p:spPr>
          <a:xfrm>
            <a:off x="418124" y="565558"/>
            <a:ext cx="8229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9" name="Shape 719"/>
          <p:cNvSpPr txBox="1"/>
          <p:nvPr>
            <p:ph idx="1" type="body"/>
          </p:nvPr>
        </p:nvSpPr>
        <p:spPr>
          <a:xfrm>
            <a:off x="420624" y="987551"/>
            <a:ext cx="8237400" cy="56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20" name="Shape 720"/>
          <p:cNvSpPr txBox="1"/>
          <p:nvPr>
            <p:ph idx="2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/ Subtitle only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/>
          <p:nvPr>
            <p:ph type="title"/>
          </p:nvPr>
        </p:nvSpPr>
        <p:spPr>
          <a:xfrm>
            <a:off x="418124" y="565560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23" name="Shape 723"/>
          <p:cNvSpPr txBox="1"/>
          <p:nvPr>
            <p:ph idx="1" type="body"/>
          </p:nvPr>
        </p:nvSpPr>
        <p:spPr>
          <a:xfrm>
            <a:off x="420624" y="1247828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24" name="Shape 724"/>
          <p:cNvSpPr txBox="1"/>
          <p:nvPr>
            <p:ph idx="2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with Google Logo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49850" y="4834852"/>
            <a:ext cx="638529" cy="2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7273475" y="4751700"/>
            <a:ext cx="1818599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Confidential and Proprietary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/>
          <p:nvPr>
            <p:ph type="title"/>
          </p:nvPr>
        </p:nvSpPr>
        <p:spPr>
          <a:xfrm>
            <a:off x="418124" y="564356"/>
            <a:ext cx="8229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Blank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>
            <p:ph idx="1" type="body"/>
          </p:nvPr>
        </p:nvSpPr>
        <p:spPr>
          <a:xfrm>
            <a:off x="370155" y="4679428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ver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Shape 7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>
            <p:ph idx="1" type="subTitle"/>
          </p:nvPr>
        </p:nvSpPr>
        <p:spPr>
          <a:xfrm>
            <a:off x="2401956" y="4451162"/>
            <a:ext cx="5932499" cy="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8890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Open Sans"/>
              <a:buChar char="•"/>
              <a:defRPr/>
            </a:lvl1pPr>
            <a:lvl2pPr indent="-587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254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841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254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635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6pPr>
            <a:lvl7pPr indent="635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7pPr>
            <a:lvl8pPr indent="635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8pPr>
            <a:lvl9pPr indent="635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733" name="Shape 733"/>
          <p:cNvSpPr txBox="1"/>
          <p:nvPr>
            <p:ph type="ctrTitle"/>
          </p:nvPr>
        </p:nvSpPr>
        <p:spPr>
          <a:xfrm>
            <a:off x="2421833" y="4074132"/>
            <a:ext cx="5932499" cy="3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734" name="Shape 7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9182" y="2455332"/>
            <a:ext cx="1644900" cy="542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Shape 735"/>
          <p:cNvSpPr txBox="1"/>
          <p:nvPr/>
        </p:nvSpPr>
        <p:spPr>
          <a:xfrm>
            <a:off x="6877050" y="4800600"/>
            <a:ext cx="1809899" cy="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/>
          <p:nvPr>
            <p:ph type="title"/>
          </p:nvPr>
        </p:nvSpPr>
        <p:spPr>
          <a:xfrm>
            <a:off x="418124" y="567485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8" name="Shape 738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Shape 739"/>
          <p:cNvSpPr txBox="1"/>
          <p:nvPr>
            <p:ph idx="1" type="body"/>
          </p:nvPr>
        </p:nvSpPr>
        <p:spPr>
          <a:xfrm>
            <a:off x="652131" y="921542"/>
            <a:ext cx="80771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6350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58737" marL="51593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25400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84137" marL="973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25400" marL="1143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63500" marL="25146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indent="63500" marL="29718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63500" marL="34290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indent="63500" marL="38862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Title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/>
          <p:nvPr>
            <p:ph type="title"/>
          </p:nvPr>
        </p:nvSpPr>
        <p:spPr>
          <a:xfrm>
            <a:off x="418124" y="567485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742" name="Shape 742"/>
          <p:cNvSpPr txBox="1"/>
          <p:nvPr>
            <p:ph idx="11" type="ftr"/>
          </p:nvPr>
        </p:nvSpPr>
        <p:spPr>
          <a:xfrm>
            <a:off x="457200" y="4800600"/>
            <a:ext cx="6096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743" name="Shape 743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idx="1" type="body"/>
          </p:nvPr>
        </p:nvSpPr>
        <p:spPr>
          <a:xfrm>
            <a:off x="228601" y="771133"/>
            <a:ext cx="8229600" cy="342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66700" marL="342900" rtl="0" algn="l">
              <a:spcBef>
                <a:spcPts val="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1pPr>
            <a:lvl2pPr indent="-171450" marL="742950" rtl="0" algn="l">
              <a:spcBef>
                <a:spcPts val="360"/>
              </a:spcBef>
              <a:buClr>
                <a:schemeClr val="dk1"/>
              </a:buClr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indent="-127000" marL="1143000" rtl="0" algn="l">
              <a:spcBef>
                <a:spcPts val="320"/>
              </a:spcBef>
              <a:buClr>
                <a:schemeClr val="dk1"/>
              </a:buClr>
              <a:buFont typeface="Wingdings"/>
              <a:buChar char="§"/>
              <a:defRPr sz="1600">
                <a:solidFill>
                  <a:schemeClr val="dk1"/>
                </a:solidFill>
              </a:defRPr>
            </a:lvl3pPr>
            <a:lvl4pPr indent="-168275" marL="160020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4pPr>
            <a:lvl5pPr indent="-139700" marL="2057400" rtl="0" algn="l">
              <a:spcBef>
                <a:spcPts val="280"/>
              </a:spcBef>
              <a:buClr>
                <a:schemeClr val="dk1"/>
              </a:buClr>
              <a:buFont typeface="Courier New"/>
              <a:buChar char="o"/>
              <a:defRPr baseline="0" sz="1400">
                <a:solidFill>
                  <a:schemeClr val="dk1"/>
                </a:solidFill>
              </a:defRPr>
            </a:lvl5pPr>
            <a:lvl6pPr indent="-139700" marL="2514600" rtl="0" algn="l">
              <a:spcBef>
                <a:spcPts val="280"/>
              </a:spcBef>
              <a:buClr>
                <a:schemeClr val="dk1"/>
              </a:buClr>
              <a:buFont typeface="Wingdings"/>
              <a:buChar char="§"/>
              <a:defRPr sz="1400">
                <a:solidFill>
                  <a:schemeClr val="dk1"/>
                </a:solidFill>
              </a:defRPr>
            </a:lvl6pPr>
            <a:lvl7pPr indent="-174625" marL="2971800" rtl="0" algn="l">
              <a:spcBef>
                <a:spcPts val="280"/>
              </a:spcBef>
              <a:buClr>
                <a:schemeClr val="dk1"/>
              </a:buClr>
              <a:buFont typeface="Arial"/>
              <a:buChar char="●"/>
              <a:defRPr sz="1400">
                <a:solidFill>
                  <a:schemeClr val="dk1"/>
                </a:solidFill>
              </a:defRPr>
            </a:lvl7pPr>
            <a:lvl8pPr indent="-139700" marL="3429000" rtl="0" algn="l">
              <a:spcBef>
                <a:spcPts val="280"/>
              </a:spcBef>
              <a:buClr>
                <a:schemeClr val="dk1"/>
              </a:buClr>
              <a:buFont typeface="Courier New"/>
              <a:buChar char="o"/>
              <a:defRPr baseline="0" sz="1400">
                <a:solidFill>
                  <a:schemeClr val="dk1"/>
                </a:solidFill>
              </a:defRPr>
            </a:lvl8pPr>
            <a:lvl9pPr indent="-139700" marL="3886200" rtl="0" algn="l">
              <a:spcBef>
                <a:spcPts val="280"/>
              </a:spcBef>
              <a:buClr>
                <a:schemeClr val="dk1"/>
              </a:buClr>
              <a:buFont typeface="Wingdings"/>
              <a:buChar char="§"/>
              <a:defRPr baseline="0"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type="title"/>
          </p:nvPr>
        </p:nvSpPr>
        <p:spPr>
          <a:xfrm>
            <a:off x="228600" y="198450"/>
            <a:ext cx="86742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rgbClr val="434343"/>
              </a:buClr>
              <a:buSzPct val="100000"/>
              <a:buFont typeface="Open Sans"/>
              <a:buNone/>
              <a:defRPr b="1" baseline="0" i="0" sz="22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gu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457200" y="2486025"/>
            <a:ext cx="8386799" cy="10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457200" y="1360884"/>
            <a:ext cx="8386799" cy="1125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cxnSp>
        <p:nvCxnSpPr>
          <p:cNvPr id="82" name="Shape 82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Shape 83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Bulle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457200" y="495297"/>
            <a:ext cx="82296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400934" y="1022872"/>
            <a:ext cx="8229600" cy="3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7" name="Shape 87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Column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idx="1" type="body"/>
          </p:nvPr>
        </p:nvSpPr>
        <p:spPr>
          <a:xfrm>
            <a:off x="457200" y="1473905"/>
            <a:ext cx="4116299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2" type="body"/>
          </p:nvPr>
        </p:nvSpPr>
        <p:spPr>
          <a:xfrm>
            <a:off x="4721942" y="1473905"/>
            <a:ext cx="4116299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3" type="body"/>
          </p:nvPr>
        </p:nvSpPr>
        <p:spPr>
          <a:xfrm>
            <a:off x="457200" y="892290"/>
            <a:ext cx="82374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4" type="body"/>
          </p:nvPr>
        </p:nvSpPr>
        <p:spPr>
          <a:xfrm>
            <a:off x="457200" y="1811437"/>
            <a:ext cx="4116299" cy="27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4" name="Shape 94"/>
          <p:cNvSpPr txBox="1"/>
          <p:nvPr>
            <p:ph idx="5" type="body"/>
          </p:nvPr>
        </p:nvSpPr>
        <p:spPr>
          <a:xfrm>
            <a:off x="4721941" y="1811437"/>
            <a:ext cx="4116299" cy="27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5" name="Shape 95"/>
          <p:cNvSpPr txBox="1"/>
          <p:nvPr>
            <p:ph idx="6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 with Imag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4734230" y="1480255"/>
            <a:ext cx="3967199" cy="312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77800" marL="2286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None/>
              <a:defRPr/>
            </a:lvl1pPr>
            <a:lvl2pPr indent="-50800" marL="4572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2pPr>
            <a:lvl3pPr indent="-17462" marL="6270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3pPr>
            <a:lvl4pPr indent="-80962" marL="8556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4pPr>
            <a:lvl5pPr indent="-42862" marL="10334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2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3" type="body"/>
          </p:nvPr>
        </p:nvSpPr>
        <p:spPr>
          <a:xfrm>
            <a:off x="400935" y="1479399"/>
            <a:ext cx="4116299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4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/ Subtitle onl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117805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5" name="Shape 105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One line Title w/ Subtitle 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 with Image 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" type="body"/>
          </p:nvPr>
        </p:nvSpPr>
        <p:spPr>
          <a:xfrm>
            <a:off x="4734230" y="1407912"/>
            <a:ext cx="3967199" cy="312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77800" marL="2286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None/>
              <a:defRPr/>
            </a:lvl1pPr>
            <a:lvl2pPr indent="12700" marL="4572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2pPr>
            <a:lvl3pPr indent="33337" marL="6270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3pPr>
            <a:lvl4pPr indent="-30162" marL="8556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4pPr>
            <a:lvl5pPr indent="7937" marL="10334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1" name="Shape 111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2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3" type="body"/>
          </p:nvPr>
        </p:nvSpPr>
        <p:spPr>
          <a:xfrm>
            <a:off x="457200" y="1407056"/>
            <a:ext cx="4116299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1pPr>
            <a:lvl2pPr indent="-228600" marL="457200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2pPr>
            <a:lvl3pPr indent="-169862" marL="627062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3pPr>
            <a:lvl4pPr indent="-233362" marL="855662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4pPr>
            <a:lvl5pPr indent="-182562" marL="1033462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4" name="Shape 114"/>
          <p:cNvSpPr txBox="1"/>
          <p:nvPr>
            <p:ph idx="4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435358" y="1131300"/>
            <a:ext cx="8275199" cy="3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095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762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349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889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gu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457200" y="2486025"/>
            <a:ext cx="8386799" cy="10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457200" y="1360884"/>
            <a:ext cx="8386799" cy="1125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cxnSp>
        <p:nvCxnSpPr>
          <p:cNvPr id="140" name="Shape 140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Shape 141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idx="1" type="body"/>
          </p:nvPr>
        </p:nvSpPr>
        <p:spPr>
          <a:xfrm>
            <a:off x="457200" y="1473905"/>
            <a:ext cx="4116299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144" name="Shape 144"/>
          <p:cNvSpPr txBox="1"/>
          <p:nvPr>
            <p:ph idx="2" type="body"/>
          </p:nvPr>
        </p:nvSpPr>
        <p:spPr>
          <a:xfrm>
            <a:off x="4721942" y="1473905"/>
            <a:ext cx="4116299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145" name="Shape 145"/>
          <p:cNvSpPr txBox="1"/>
          <p:nvPr>
            <p:ph idx="3" type="body"/>
          </p:nvPr>
        </p:nvSpPr>
        <p:spPr>
          <a:xfrm>
            <a:off x="457200" y="892290"/>
            <a:ext cx="82374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6" name="Shape 146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4" type="body"/>
          </p:nvPr>
        </p:nvSpPr>
        <p:spPr>
          <a:xfrm>
            <a:off x="457200" y="1811437"/>
            <a:ext cx="4116299" cy="27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5" type="body"/>
          </p:nvPr>
        </p:nvSpPr>
        <p:spPr>
          <a:xfrm>
            <a:off x="4721941" y="1811437"/>
            <a:ext cx="4116299" cy="27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9" name="Shape 149"/>
          <p:cNvSpPr txBox="1"/>
          <p:nvPr>
            <p:ph idx="6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 with Image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4734230" y="1480255"/>
            <a:ext cx="3967199" cy="312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77800" marL="2286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None/>
              <a:defRPr/>
            </a:lvl1pPr>
            <a:lvl2pPr indent="-50800" marL="4572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2pPr>
            <a:lvl3pPr indent="-17462" marL="6270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3pPr>
            <a:lvl4pPr indent="-80962" marL="8556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4pPr>
            <a:lvl5pPr indent="-42862" marL="10334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2" name="Shape 152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3" name="Shape 153"/>
          <p:cNvSpPr txBox="1"/>
          <p:nvPr>
            <p:ph idx="2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4" name="Shape 154"/>
          <p:cNvSpPr txBox="1"/>
          <p:nvPr>
            <p:ph idx="3" type="body"/>
          </p:nvPr>
        </p:nvSpPr>
        <p:spPr>
          <a:xfrm>
            <a:off x="400935" y="1479399"/>
            <a:ext cx="4116299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5" name="Shape 155"/>
          <p:cNvSpPr txBox="1"/>
          <p:nvPr>
            <p:ph idx="4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/ Subtitle onl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457200" y="117805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9" name="Shape 159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One line Title w/ Subtitle 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 with Image 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idx="1" type="body"/>
          </p:nvPr>
        </p:nvSpPr>
        <p:spPr>
          <a:xfrm>
            <a:off x="4734230" y="1407912"/>
            <a:ext cx="3967199" cy="312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77800" marL="2286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None/>
              <a:defRPr/>
            </a:lvl1pPr>
            <a:lvl2pPr indent="12700" marL="4572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2pPr>
            <a:lvl3pPr indent="33337" marL="6270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3pPr>
            <a:lvl4pPr indent="-30162" marL="8556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4pPr>
            <a:lvl5pPr indent="7937" marL="10334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8" name="Shape 168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9" name="Shape 169"/>
          <p:cNvSpPr txBox="1"/>
          <p:nvPr>
            <p:ph idx="2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0" name="Shape 170"/>
          <p:cNvSpPr txBox="1"/>
          <p:nvPr>
            <p:ph idx="3" type="body"/>
          </p:nvPr>
        </p:nvSpPr>
        <p:spPr>
          <a:xfrm>
            <a:off x="457200" y="1407056"/>
            <a:ext cx="4116299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1pPr>
            <a:lvl2pPr indent="-228600" marL="457200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2pPr>
            <a:lvl3pPr indent="-169862" marL="627062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3pPr>
            <a:lvl4pPr indent="-233362" marL="855662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4pPr>
            <a:lvl5pPr indent="-182562" marL="1033462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1" name="Shape 171"/>
          <p:cNvSpPr txBox="1"/>
          <p:nvPr>
            <p:ph idx="4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35358" y="1131300"/>
            <a:ext cx="8275199" cy="3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095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762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349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889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marR="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Blank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50606"/>
            <a:ext cx="9144000" cy="2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457200" y="4874418"/>
            <a:ext cx="396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8EEE"/>
              </a:buClr>
              <a:buSzPct val="25000"/>
              <a:buFont typeface="Arial"/>
              <a:buNone/>
            </a:pPr>
            <a:r>
              <a:rPr lang="en"/>
              <a:t> 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685800" y="487441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8EEE"/>
              </a:buClr>
              <a:buSzPct val="25000"/>
              <a:buFont typeface="Arial"/>
              <a:buNone/>
            </a:pPr>
            <a:r>
              <a:rPr b="0" baseline="0" i="0" lang="en" sz="900" u="none" cap="none" strike="noStrike">
                <a:solidFill>
                  <a:srgbClr val="028EEE"/>
                </a:solidFill>
                <a:latin typeface="Arial"/>
                <a:ea typeface="Arial"/>
                <a:cs typeface="Arial"/>
                <a:sym typeface="Arial"/>
              </a:rPr>
              <a:t>Google confidential</a:t>
            </a:r>
          </a:p>
        </p:txBody>
      </p:sp>
      <p:grpSp>
        <p:nvGrpSpPr>
          <p:cNvPr id="181" name="Shape 181"/>
          <p:cNvGrpSpPr/>
          <p:nvPr/>
        </p:nvGrpSpPr>
        <p:grpSpPr>
          <a:xfrm>
            <a:off x="8342667" y="4934884"/>
            <a:ext cx="649252" cy="166724"/>
            <a:chOff x="8158163" y="6554788"/>
            <a:chExt cx="888899" cy="303299"/>
          </a:xfrm>
        </p:grpSpPr>
        <p:sp>
          <p:nvSpPr>
            <p:cNvPr id="182" name="Shape 182"/>
            <p:cNvSpPr/>
            <p:nvPr/>
          </p:nvSpPr>
          <p:spPr>
            <a:xfrm>
              <a:off x="8158163" y="6554788"/>
              <a:ext cx="888899" cy="303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881970" y="6628425"/>
              <a:ext cx="123896" cy="142942"/>
            </a:xfrm>
            <a:custGeom>
              <a:pathLst>
                <a:path extrusionOk="0" h="38" w="33">
                  <a:moveTo>
                    <a:pt x="33" y="32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6"/>
                    <a:pt x="26" y="37"/>
                  </a:cubicBezTo>
                  <a:cubicBezTo>
                    <a:pt x="24" y="38"/>
                    <a:pt x="21" y="38"/>
                    <a:pt x="19" y="38"/>
                  </a:cubicBezTo>
                  <a:cubicBezTo>
                    <a:pt x="16" y="38"/>
                    <a:pt x="12" y="38"/>
                    <a:pt x="8" y="35"/>
                  </a:cubicBezTo>
                  <a:cubicBezTo>
                    <a:pt x="3" y="31"/>
                    <a:pt x="0" y="24"/>
                    <a:pt x="0" y="19"/>
                  </a:cubicBezTo>
                  <a:cubicBezTo>
                    <a:pt x="0" y="6"/>
                    <a:pt x="10" y="0"/>
                    <a:pt x="18" y="0"/>
                  </a:cubicBezTo>
                  <a:cubicBezTo>
                    <a:pt x="21" y="0"/>
                    <a:pt x="24" y="1"/>
                    <a:pt x="26" y="3"/>
                  </a:cubicBezTo>
                  <a:cubicBezTo>
                    <a:pt x="30" y="5"/>
                    <a:pt x="31" y="9"/>
                    <a:pt x="32" y="10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8"/>
                    <a:pt x="16" y="34"/>
                    <a:pt x="24" y="34"/>
                  </a:cubicBezTo>
                  <a:cubicBezTo>
                    <a:pt x="27" y="34"/>
                    <a:pt x="30" y="33"/>
                    <a:pt x="33" y="32"/>
                  </a:cubicBezTo>
                  <a:cubicBezTo>
                    <a:pt x="33" y="32"/>
                    <a:pt x="33" y="31"/>
                    <a:pt x="33" y="32"/>
                  </a:cubicBezTo>
                  <a:close/>
                  <a:moveTo>
                    <a:pt x="22" y="12"/>
                  </a:moveTo>
                  <a:cubicBezTo>
                    <a:pt x="23" y="11"/>
                    <a:pt x="24" y="11"/>
                    <a:pt x="24" y="10"/>
                  </a:cubicBezTo>
                  <a:cubicBezTo>
                    <a:pt x="24" y="7"/>
                    <a:pt x="20" y="3"/>
                    <a:pt x="16" y="3"/>
                  </a:cubicBezTo>
                  <a:cubicBezTo>
                    <a:pt x="13" y="3"/>
                    <a:pt x="7" y="5"/>
                    <a:pt x="7" y="14"/>
                  </a:cubicBezTo>
                  <a:cubicBezTo>
                    <a:pt x="7" y="15"/>
                    <a:pt x="7" y="17"/>
                    <a:pt x="7" y="18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808067" y="6556953"/>
              <a:ext cx="78248" cy="210083"/>
            </a:xfrm>
            <a:custGeom>
              <a:pathLst>
                <a:path extrusionOk="0" h="56" w="21">
                  <a:moveTo>
                    <a:pt x="14" y="50"/>
                  </a:moveTo>
                  <a:cubicBezTo>
                    <a:pt x="14" y="53"/>
                    <a:pt x="15" y="54"/>
                    <a:pt x="17" y="54"/>
                  </a:cubicBezTo>
                  <a:cubicBezTo>
                    <a:pt x="19" y="54"/>
                    <a:pt x="20" y="54"/>
                    <a:pt x="21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6" y="54"/>
                    <a:pt x="7" y="53"/>
                    <a:pt x="7" y="5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4" y="3"/>
                    <a:pt x="14" y="5"/>
                  </a:cubicBezTo>
                  <a:lnTo>
                    <a:pt x="14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8666784" y="6632757"/>
              <a:ext cx="147805" cy="225243"/>
            </a:xfrm>
            <a:custGeom>
              <a:pathLst>
                <a:path extrusionOk="0" h="60" w="39">
                  <a:moveTo>
                    <a:pt x="30" y="3"/>
                  </a:moveTo>
                  <a:cubicBezTo>
                    <a:pt x="31" y="5"/>
                    <a:pt x="35" y="8"/>
                    <a:pt x="35" y="14"/>
                  </a:cubicBezTo>
                  <a:cubicBezTo>
                    <a:pt x="35" y="20"/>
                    <a:pt x="32" y="22"/>
                    <a:pt x="29" y="25"/>
                  </a:cubicBezTo>
                  <a:cubicBezTo>
                    <a:pt x="28" y="26"/>
                    <a:pt x="26" y="27"/>
                    <a:pt x="26" y="29"/>
                  </a:cubicBezTo>
                  <a:cubicBezTo>
                    <a:pt x="26" y="31"/>
                    <a:pt x="28" y="32"/>
                    <a:pt x="28" y="3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5" y="37"/>
                    <a:pt x="38" y="40"/>
                    <a:pt x="38" y="45"/>
                  </a:cubicBezTo>
                  <a:cubicBezTo>
                    <a:pt x="38" y="53"/>
                    <a:pt x="31" y="60"/>
                    <a:pt x="17" y="60"/>
                  </a:cubicBezTo>
                  <a:cubicBezTo>
                    <a:pt x="6" y="60"/>
                    <a:pt x="0" y="55"/>
                    <a:pt x="0" y="49"/>
                  </a:cubicBezTo>
                  <a:cubicBezTo>
                    <a:pt x="0" y="46"/>
                    <a:pt x="2" y="42"/>
                    <a:pt x="6" y="39"/>
                  </a:cubicBezTo>
                  <a:cubicBezTo>
                    <a:pt x="11" y="36"/>
                    <a:pt x="18" y="36"/>
                    <a:pt x="21" y="36"/>
                  </a:cubicBezTo>
                  <a:cubicBezTo>
                    <a:pt x="20" y="34"/>
                    <a:pt x="19" y="33"/>
                    <a:pt x="19" y="31"/>
                  </a:cubicBezTo>
                  <a:cubicBezTo>
                    <a:pt x="19" y="29"/>
                    <a:pt x="19" y="28"/>
                    <a:pt x="20" y="27"/>
                  </a:cubicBezTo>
                  <a:cubicBezTo>
                    <a:pt x="19" y="28"/>
                    <a:pt x="18" y="28"/>
                    <a:pt x="17" y="28"/>
                  </a:cubicBezTo>
                  <a:cubicBezTo>
                    <a:pt x="9" y="28"/>
                    <a:pt x="4" y="21"/>
                    <a:pt x="4" y="15"/>
                  </a:cubicBezTo>
                  <a:cubicBezTo>
                    <a:pt x="4" y="12"/>
                    <a:pt x="6" y="8"/>
                    <a:pt x="9" y="5"/>
                  </a:cubicBezTo>
                  <a:cubicBezTo>
                    <a:pt x="14" y="1"/>
                    <a:pt x="19" y="0"/>
                    <a:pt x="2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4" y="3"/>
                    <a:pt x="34" y="3"/>
                    <a:pt x="34" y="3"/>
                  </a:cubicBezTo>
                  <a:lnTo>
                    <a:pt x="30" y="3"/>
                  </a:lnTo>
                  <a:close/>
                  <a:moveTo>
                    <a:pt x="24" y="38"/>
                  </a:moveTo>
                  <a:cubicBezTo>
                    <a:pt x="23" y="38"/>
                    <a:pt x="23" y="38"/>
                    <a:pt x="22" y="38"/>
                  </a:cubicBezTo>
                  <a:cubicBezTo>
                    <a:pt x="21" y="38"/>
                    <a:pt x="17" y="38"/>
                    <a:pt x="14" y="39"/>
                  </a:cubicBezTo>
                  <a:cubicBezTo>
                    <a:pt x="12" y="40"/>
                    <a:pt x="7" y="42"/>
                    <a:pt x="7" y="47"/>
                  </a:cubicBezTo>
                  <a:cubicBezTo>
                    <a:pt x="7" y="53"/>
                    <a:pt x="13" y="57"/>
                    <a:pt x="21" y="57"/>
                  </a:cubicBezTo>
                  <a:cubicBezTo>
                    <a:pt x="29" y="57"/>
                    <a:pt x="33" y="53"/>
                    <a:pt x="33" y="49"/>
                  </a:cubicBezTo>
                  <a:cubicBezTo>
                    <a:pt x="33" y="45"/>
                    <a:pt x="30" y="42"/>
                    <a:pt x="24" y="38"/>
                  </a:cubicBezTo>
                  <a:close/>
                  <a:moveTo>
                    <a:pt x="26" y="23"/>
                  </a:moveTo>
                  <a:cubicBezTo>
                    <a:pt x="28" y="21"/>
                    <a:pt x="28" y="19"/>
                    <a:pt x="28" y="17"/>
                  </a:cubicBezTo>
                  <a:cubicBezTo>
                    <a:pt x="28" y="12"/>
                    <a:pt x="25" y="3"/>
                    <a:pt x="18" y="3"/>
                  </a:cubicBezTo>
                  <a:cubicBezTo>
                    <a:pt x="16" y="3"/>
                    <a:pt x="14" y="4"/>
                    <a:pt x="13" y="6"/>
                  </a:cubicBezTo>
                  <a:cubicBezTo>
                    <a:pt x="11" y="7"/>
                    <a:pt x="11" y="9"/>
                    <a:pt x="11" y="11"/>
                  </a:cubicBezTo>
                  <a:cubicBezTo>
                    <a:pt x="11" y="17"/>
                    <a:pt x="14" y="25"/>
                    <a:pt x="21" y="25"/>
                  </a:cubicBezTo>
                  <a:cubicBezTo>
                    <a:pt x="23" y="25"/>
                    <a:pt x="25" y="24"/>
                    <a:pt x="26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8525500" y="6628425"/>
              <a:ext cx="147805" cy="142942"/>
            </a:xfrm>
            <a:custGeom>
              <a:pathLst>
                <a:path extrusionOk="0" h="38" w="39">
                  <a:moveTo>
                    <a:pt x="19" y="38"/>
                  </a:moveTo>
                  <a:cubicBezTo>
                    <a:pt x="6" y="38"/>
                    <a:pt x="0" y="28"/>
                    <a:pt x="0" y="19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32" y="0"/>
                    <a:pt x="39" y="9"/>
                    <a:pt x="39" y="19"/>
                  </a:cubicBezTo>
                  <a:cubicBezTo>
                    <a:pt x="39" y="28"/>
                    <a:pt x="32" y="38"/>
                    <a:pt x="19" y="38"/>
                  </a:cubicBezTo>
                  <a:close/>
                  <a:moveTo>
                    <a:pt x="29" y="32"/>
                  </a:moveTo>
                  <a:cubicBezTo>
                    <a:pt x="30" y="29"/>
                    <a:pt x="31" y="26"/>
                    <a:pt x="31" y="23"/>
                  </a:cubicBezTo>
                  <a:cubicBezTo>
                    <a:pt x="31" y="16"/>
                    <a:pt x="28" y="3"/>
                    <a:pt x="18" y="3"/>
                  </a:cubicBezTo>
                  <a:cubicBezTo>
                    <a:pt x="15" y="3"/>
                    <a:pt x="13" y="4"/>
                    <a:pt x="11" y="5"/>
                  </a:cubicBezTo>
                  <a:cubicBezTo>
                    <a:pt x="8" y="8"/>
                    <a:pt x="7" y="12"/>
                    <a:pt x="7" y="15"/>
                  </a:cubicBezTo>
                  <a:cubicBezTo>
                    <a:pt x="7" y="23"/>
                    <a:pt x="11" y="36"/>
                    <a:pt x="21" y="36"/>
                  </a:cubicBezTo>
                  <a:cubicBezTo>
                    <a:pt x="24" y="36"/>
                    <a:pt x="27" y="34"/>
                    <a:pt x="29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8366828" y="6628425"/>
              <a:ext cx="147805" cy="142942"/>
            </a:xfrm>
            <a:custGeom>
              <a:pathLst>
                <a:path extrusionOk="0" h="38" w="39">
                  <a:moveTo>
                    <a:pt x="19" y="38"/>
                  </a:moveTo>
                  <a:cubicBezTo>
                    <a:pt x="6" y="38"/>
                    <a:pt x="0" y="28"/>
                    <a:pt x="0" y="19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32" y="0"/>
                    <a:pt x="39" y="9"/>
                    <a:pt x="39" y="19"/>
                  </a:cubicBezTo>
                  <a:cubicBezTo>
                    <a:pt x="39" y="28"/>
                    <a:pt x="32" y="38"/>
                    <a:pt x="19" y="38"/>
                  </a:cubicBezTo>
                  <a:close/>
                  <a:moveTo>
                    <a:pt x="29" y="32"/>
                  </a:moveTo>
                  <a:cubicBezTo>
                    <a:pt x="31" y="29"/>
                    <a:pt x="31" y="26"/>
                    <a:pt x="31" y="23"/>
                  </a:cubicBezTo>
                  <a:cubicBezTo>
                    <a:pt x="31" y="16"/>
                    <a:pt x="28" y="3"/>
                    <a:pt x="18" y="3"/>
                  </a:cubicBezTo>
                  <a:cubicBezTo>
                    <a:pt x="15" y="3"/>
                    <a:pt x="13" y="4"/>
                    <a:pt x="11" y="5"/>
                  </a:cubicBezTo>
                  <a:cubicBezTo>
                    <a:pt x="8" y="8"/>
                    <a:pt x="7" y="12"/>
                    <a:pt x="7" y="15"/>
                  </a:cubicBezTo>
                  <a:cubicBezTo>
                    <a:pt x="7" y="23"/>
                    <a:pt x="11" y="36"/>
                    <a:pt x="21" y="36"/>
                  </a:cubicBezTo>
                  <a:cubicBezTo>
                    <a:pt x="24" y="36"/>
                    <a:pt x="27" y="34"/>
                    <a:pt x="29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8158163" y="6574279"/>
              <a:ext cx="197797" cy="201419"/>
            </a:xfrm>
            <a:custGeom>
              <a:pathLst>
                <a:path extrusionOk="0" h="54" w="53">
                  <a:moveTo>
                    <a:pt x="51" y="50"/>
                  </a:moveTo>
                  <a:cubicBezTo>
                    <a:pt x="40" y="53"/>
                    <a:pt x="40" y="53"/>
                    <a:pt x="40" y="53"/>
                  </a:cubicBezTo>
                  <a:cubicBezTo>
                    <a:pt x="36" y="53"/>
                    <a:pt x="32" y="54"/>
                    <a:pt x="28" y="54"/>
                  </a:cubicBezTo>
                  <a:cubicBezTo>
                    <a:pt x="8" y="54"/>
                    <a:pt x="0" y="39"/>
                    <a:pt x="0" y="27"/>
                  </a:cubicBezTo>
                  <a:cubicBezTo>
                    <a:pt x="0" y="13"/>
                    <a:pt x="11" y="0"/>
                    <a:pt x="30" y="0"/>
                  </a:cubicBezTo>
                  <a:cubicBezTo>
                    <a:pt x="34" y="0"/>
                    <a:pt x="37" y="0"/>
                    <a:pt x="41" y="1"/>
                  </a:cubicBezTo>
                  <a:cubicBezTo>
                    <a:pt x="46" y="3"/>
                    <a:pt x="49" y="5"/>
                    <a:pt x="51" y="6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1" y="7"/>
                    <a:pt x="37" y="2"/>
                    <a:pt x="28" y="2"/>
                  </a:cubicBezTo>
                  <a:cubicBezTo>
                    <a:pt x="16" y="2"/>
                    <a:pt x="8" y="11"/>
                    <a:pt x="8" y="24"/>
                  </a:cubicBezTo>
                  <a:cubicBezTo>
                    <a:pt x="8" y="38"/>
                    <a:pt x="18" y="51"/>
                    <a:pt x="34" y="51"/>
                  </a:cubicBezTo>
                  <a:cubicBezTo>
                    <a:pt x="38" y="51"/>
                    <a:pt x="41" y="50"/>
                    <a:pt x="43" y="49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1" y="37"/>
                    <a:pt x="51" y="37"/>
                    <a:pt x="51" y="38"/>
                  </a:cubicBezTo>
                  <a:cubicBezTo>
                    <a:pt x="51" y="38"/>
                    <a:pt x="51" y="41"/>
                    <a:pt x="51" y="41"/>
                  </a:cubicBezTo>
                  <a:lnTo>
                    <a:pt x="51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One Line Title with Bullets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457200" y="495297"/>
            <a:ext cx="82296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457200" y="884217"/>
            <a:ext cx="8229600" cy="3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2" name="Shape 192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Bullets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457200" y="495297"/>
            <a:ext cx="82296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400934" y="1022872"/>
            <a:ext cx="8229600" cy="3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3" name="Shape 213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&amp; Conten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indent="-230187" marL="458787" rtl="0">
              <a:spcBef>
                <a:spcPts val="0"/>
              </a:spcBef>
              <a:defRPr/>
            </a:lvl3pPr>
            <a:lvl4pPr indent="-227012" marL="684212" rtl="0">
              <a:spcBef>
                <a:spcPts val="0"/>
              </a:spcBef>
              <a:defRPr/>
            </a:lvl4pPr>
            <a:lvl5pPr indent="-227012" marL="912812"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0" name="Shape 220"/>
          <p:cNvSpPr txBox="1"/>
          <p:nvPr>
            <p:ph idx="11" type="ftr"/>
          </p:nvPr>
        </p:nvSpPr>
        <p:spPr>
          <a:xfrm>
            <a:off x="342900" y="4887516"/>
            <a:ext cx="6210300" cy="16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1" name="Shape 221"/>
          <p:cNvSpPr txBox="1"/>
          <p:nvPr>
            <p:ph idx="12" type="sldNum"/>
          </p:nvPr>
        </p:nvSpPr>
        <p:spPr>
          <a:xfrm>
            <a:off x="8686800" y="4887516"/>
            <a:ext cx="45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0" y="4225271"/>
            <a:ext cx="9144000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>
            <p:ph type="ctrTitle"/>
          </p:nvPr>
        </p:nvSpPr>
        <p:spPr>
          <a:xfrm>
            <a:off x="2205891" y="1632086"/>
            <a:ext cx="6802499" cy="11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cxnSp>
        <p:nvCxnSpPr>
          <p:cNvPr id="237" name="Shape 237"/>
          <p:cNvCxnSpPr/>
          <p:nvPr/>
        </p:nvCxnSpPr>
        <p:spPr>
          <a:xfrm>
            <a:off x="1962163" y="1524000"/>
            <a:ext cx="0" cy="2281199"/>
          </a:xfrm>
          <a:prstGeom prst="straightConnector1">
            <a:avLst/>
          </a:prstGeom>
          <a:noFill/>
          <a:ln cap="flat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Shape 238"/>
          <p:cNvSpPr txBox="1"/>
          <p:nvPr>
            <p:ph idx="1" type="subTitle"/>
          </p:nvPr>
        </p:nvSpPr>
        <p:spPr>
          <a:xfrm>
            <a:off x="2205891" y="2827601"/>
            <a:ext cx="6802499" cy="9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cxnSp>
        <p:nvCxnSpPr>
          <p:cNvPr id="239" name="Shape 239"/>
          <p:cNvCxnSpPr/>
          <p:nvPr/>
        </p:nvCxnSpPr>
        <p:spPr>
          <a:xfrm>
            <a:off x="1962163" y="1524000"/>
            <a:ext cx="0" cy="2281199"/>
          </a:xfrm>
          <a:prstGeom prst="straightConnector1">
            <a:avLst/>
          </a:prstGeom>
          <a:noFill/>
          <a:ln cap="flat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0" name="Shape 2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996" y="2051778"/>
            <a:ext cx="1271586" cy="492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gue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idx="1" type="body"/>
          </p:nvPr>
        </p:nvSpPr>
        <p:spPr>
          <a:xfrm>
            <a:off x="370155" y="4681728"/>
            <a:ext cx="6387900" cy="332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3" name="Shape 243"/>
          <p:cNvSpPr txBox="1"/>
          <p:nvPr>
            <p:ph type="title"/>
          </p:nvPr>
        </p:nvSpPr>
        <p:spPr>
          <a:xfrm>
            <a:off x="457200" y="2501901"/>
            <a:ext cx="8386799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4" name="Shape 244"/>
          <p:cNvSpPr txBox="1"/>
          <p:nvPr>
            <p:ph idx="2" type="body"/>
          </p:nvPr>
        </p:nvSpPr>
        <p:spPr>
          <a:xfrm>
            <a:off x="457200" y="1001712"/>
            <a:ext cx="8386799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ctrTitle"/>
          </p:nvPr>
        </p:nvSpPr>
        <p:spPr>
          <a:xfrm>
            <a:off x="301558" y="1565855"/>
            <a:ext cx="68739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430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47" name="Shape 247"/>
          <p:cNvSpPr txBox="1"/>
          <p:nvPr>
            <p:ph idx="1" type="subTitle"/>
          </p:nvPr>
        </p:nvSpPr>
        <p:spPr>
          <a:xfrm>
            <a:off x="426933" y="3408210"/>
            <a:ext cx="6373799" cy="11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248" name="Shape 248"/>
          <p:cNvSpPr txBox="1"/>
          <p:nvPr>
            <p:ph idx="2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Subtitle and Bullets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418125" y="564187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371477" y="1593849"/>
            <a:ext cx="8229600" cy="281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2" name="Shape 252"/>
          <p:cNvSpPr txBox="1"/>
          <p:nvPr>
            <p:ph idx="2" type="body"/>
          </p:nvPr>
        </p:nvSpPr>
        <p:spPr>
          <a:xfrm>
            <a:off x="418125" y="968502"/>
            <a:ext cx="8228399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3" name="Shape 253"/>
          <p:cNvSpPr txBox="1"/>
          <p:nvPr>
            <p:ph idx="3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ith Subtitle and Bullets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418124" y="565559"/>
            <a:ext cx="8229600" cy="77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369825" y="1860549"/>
            <a:ext cx="8229600" cy="28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7" name="Shape 257"/>
          <p:cNvSpPr txBox="1"/>
          <p:nvPr>
            <p:ph idx="2" type="body"/>
          </p:nvPr>
        </p:nvSpPr>
        <p:spPr>
          <a:xfrm>
            <a:off x="420624" y="1350555"/>
            <a:ext cx="8237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8" name="Shape 258"/>
          <p:cNvSpPr txBox="1"/>
          <p:nvPr>
            <p:ph idx="3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Bullets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418124" y="565559"/>
            <a:ext cx="82296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369825" y="1280160"/>
            <a:ext cx="8229600" cy="28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2" name="Shape 262"/>
          <p:cNvSpPr txBox="1"/>
          <p:nvPr>
            <p:ph idx="2" type="body"/>
          </p:nvPr>
        </p:nvSpPr>
        <p:spPr>
          <a:xfrm>
            <a:off x="338328" y="639165600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3" name="Shape 263"/>
          <p:cNvSpPr txBox="1"/>
          <p:nvPr>
            <p:ph idx="3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Agenda 1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418124" y="565559"/>
            <a:ext cx="82296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418124" y="1195019"/>
            <a:ext cx="8229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50800" marL="571500" rtl="0">
              <a:lnSpc>
                <a:spcPct val="117000"/>
              </a:lnSpc>
              <a:spcBef>
                <a:spcPts val="0"/>
              </a:spcBef>
              <a:buClr>
                <a:schemeClr val="dk2"/>
              </a:buClr>
              <a:buFont typeface="Open Sans"/>
              <a:buChar char="•"/>
              <a:defRPr/>
            </a:lvl1pPr>
            <a:lvl2pPr indent="-228600" marL="1028700" rtl="0">
              <a:lnSpc>
                <a:spcPct val="117000"/>
              </a:lnSpc>
              <a:spcBef>
                <a:spcPts val="0"/>
              </a:spcBef>
              <a:defRPr/>
            </a:lvl2pPr>
            <a:lvl3pPr indent="-228600" marL="1257300" rtl="0">
              <a:lnSpc>
                <a:spcPct val="117000"/>
              </a:lnSpc>
              <a:spcBef>
                <a:spcPts val="0"/>
              </a:spcBef>
              <a:defRPr/>
            </a:lvl3pPr>
            <a:lvl4pPr indent="-293687" marL="1601787" rtl="0">
              <a:lnSpc>
                <a:spcPct val="117000"/>
              </a:lnSpc>
              <a:spcBef>
                <a:spcPts val="0"/>
              </a:spcBef>
              <a:defRPr/>
            </a:lvl4pPr>
            <a:lvl5pPr indent="-228600" marL="1943100" rtl="0">
              <a:lnSpc>
                <a:spcPct val="117000"/>
              </a:lnSpc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7" name="Shape 267"/>
          <p:cNvSpPr txBox="1"/>
          <p:nvPr>
            <p:ph idx="2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ith Bullet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418124" y="565559"/>
            <a:ext cx="8229600" cy="77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369825" y="1371600"/>
            <a:ext cx="82296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1" name="Shape 271"/>
          <p:cNvSpPr txBox="1"/>
          <p:nvPr>
            <p:ph idx="2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Column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idx="1" type="body"/>
          </p:nvPr>
        </p:nvSpPr>
        <p:spPr>
          <a:xfrm>
            <a:off x="418124" y="1593839"/>
            <a:ext cx="4116299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274" name="Shape 274"/>
          <p:cNvSpPr txBox="1"/>
          <p:nvPr>
            <p:ph idx="2" type="body"/>
          </p:nvPr>
        </p:nvSpPr>
        <p:spPr>
          <a:xfrm>
            <a:off x="4692635" y="1593839"/>
            <a:ext cx="4116299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3369E8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275" name="Shape 275"/>
          <p:cNvSpPr txBox="1"/>
          <p:nvPr>
            <p:ph idx="3" type="body"/>
          </p:nvPr>
        </p:nvSpPr>
        <p:spPr>
          <a:xfrm>
            <a:off x="418124" y="987552"/>
            <a:ext cx="82374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6" name="Shape 276"/>
          <p:cNvSpPr txBox="1"/>
          <p:nvPr>
            <p:ph type="title"/>
          </p:nvPr>
        </p:nvSpPr>
        <p:spPr>
          <a:xfrm>
            <a:off x="418124" y="565559"/>
            <a:ext cx="8229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7" name="Shape 277"/>
          <p:cNvSpPr txBox="1"/>
          <p:nvPr>
            <p:ph idx="4" type="body"/>
          </p:nvPr>
        </p:nvSpPr>
        <p:spPr>
          <a:xfrm>
            <a:off x="418125" y="1948419"/>
            <a:ext cx="4116299" cy="236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8" name="Shape 278"/>
          <p:cNvSpPr txBox="1"/>
          <p:nvPr>
            <p:ph idx="5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9" name="Shape 279"/>
          <p:cNvSpPr txBox="1"/>
          <p:nvPr>
            <p:ph idx="6" type="body"/>
          </p:nvPr>
        </p:nvSpPr>
        <p:spPr>
          <a:xfrm>
            <a:off x="4692650" y="1948420"/>
            <a:ext cx="4116299" cy="236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47637" marL="51593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114300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73037" marL="973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114300" marL="1143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 with Image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4685385" y="1627432"/>
            <a:ext cx="3967199" cy="28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77800" marL="2286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None/>
              <a:defRPr/>
            </a:lvl1pPr>
            <a:lvl2pPr indent="-50800" marL="4572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2pPr>
            <a:lvl3pPr indent="-17462" marL="6270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3pPr>
            <a:lvl4pPr indent="-80962" marL="8556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4pPr>
            <a:lvl5pPr indent="-42862" marL="10334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2" name="Shape 282"/>
          <p:cNvSpPr txBox="1"/>
          <p:nvPr>
            <p:ph type="title"/>
          </p:nvPr>
        </p:nvSpPr>
        <p:spPr>
          <a:xfrm>
            <a:off x="418124" y="565559"/>
            <a:ext cx="8229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3" name="Shape 283"/>
          <p:cNvSpPr txBox="1"/>
          <p:nvPr>
            <p:ph idx="2" type="body"/>
          </p:nvPr>
        </p:nvSpPr>
        <p:spPr>
          <a:xfrm>
            <a:off x="420624" y="987552"/>
            <a:ext cx="8237400" cy="56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4" name="Shape 284"/>
          <p:cNvSpPr txBox="1"/>
          <p:nvPr>
            <p:ph idx="3" type="body"/>
          </p:nvPr>
        </p:nvSpPr>
        <p:spPr>
          <a:xfrm>
            <a:off x="367325" y="1588836"/>
            <a:ext cx="4116299" cy="29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5" name="Shape 285"/>
          <p:cNvSpPr txBox="1"/>
          <p:nvPr>
            <p:ph idx="4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/ Subtitle only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418124" y="565559"/>
            <a:ext cx="8229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420624" y="987552"/>
            <a:ext cx="8237400" cy="56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9" name="Shape 289"/>
          <p:cNvSpPr txBox="1"/>
          <p:nvPr>
            <p:ph idx="2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/ Subtitle onl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418124" y="565560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420624" y="1247828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3" name="Shape 293"/>
          <p:cNvSpPr txBox="1"/>
          <p:nvPr>
            <p:ph idx="2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418124" y="564357"/>
            <a:ext cx="8229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Blank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idx="1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ver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6858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>
            <p:ph idx="1" type="subTitle"/>
          </p:nvPr>
        </p:nvSpPr>
        <p:spPr>
          <a:xfrm>
            <a:off x="2401956" y="4451162"/>
            <a:ext cx="5932499" cy="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Open Sans"/>
              <a:buChar char="•"/>
              <a:defRPr/>
            </a:lvl1pPr>
            <a:lvl2pPr indent="-1476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1143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730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1143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302" name="Shape 302"/>
          <p:cNvSpPr txBox="1"/>
          <p:nvPr>
            <p:ph type="ctrTitle"/>
          </p:nvPr>
        </p:nvSpPr>
        <p:spPr>
          <a:xfrm>
            <a:off x="2421833" y="4074133"/>
            <a:ext cx="5932499" cy="3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182" y="2455332"/>
            <a:ext cx="1644767" cy="54293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6877050" y="4800600"/>
            <a:ext cx="1809899" cy="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418124" y="567486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07" name="Shape 307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52131" y="921543"/>
            <a:ext cx="80771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47637" marL="51593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114300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73037" marL="973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114300" marL="1143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Title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418124" y="567486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11" name="Shape 311"/>
          <p:cNvSpPr txBox="1"/>
          <p:nvPr>
            <p:ph idx="11" type="ftr"/>
          </p:nvPr>
        </p:nvSpPr>
        <p:spPr>
          <a:xfrm>
            <a:off x="457200" y="4800600"/>
            <a:ext cx="6096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12" name="Shape 312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418124" y="567486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367326" y="1280160"/>
            <a:ext cx="8221800" cy="30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47637" marL="51593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114300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73037" marL="973137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114300" marL="1143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rtl="0" algn="l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316" name="Shape 316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17" name="Shape 31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18" name="Shape 318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&amp; Conten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418124" y="567486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367326" y="1280160"/>
            <a:ext cx="8221800" cy="30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indent="-230187" marL="458787" rtl="0">
              <a:spcBef>
                <a:spcPts val="0"/>
              </a:spcBef>
              <a:defRPr/>
            </a:lvl3pPr>
            <a:lvl4pPr indent="-227012" marL="684212" rtl="0">
              <a:spcBef>
                <a:spcPts val="0"/>
              </a:spcBef>
              <a:defRPr/>
            </a:lvl4pPr>
            <a:lvl5pPr indent="-227012" marL="912812"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22" name="Shape 322"/>
          <p:cNvSpPr txBox="1"/>
          <p:nvPr>
            <p:ph idx="11" type="ftr"/>
          </p:nvPr>
        </p:nvSpPr>
        <p:spPr>
          <a:xfrm>
            <a:off x="457200" y="4800600"/>
            <a:ext cx="6096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23" name="Shape 323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418124" y="567486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26" name="Shape 326"/>
          <p:cNvSpPr txBox="1"/>
          <p:nvPr>
            <p:ph idx="10" type="dt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27" name="Shape 32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28" name="Shape 328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_Title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title"/>
          </p:nvPr>
        </p:nvSpPr>
        <p:spPr>
          <a:xfrm>
            <a:off x="418124" y="567486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31" name="Shape 331"/>
          <p:cNvSpPr txBox="1"/>
          <p:nvPr>
            <p:ph idx="11" type="ftr"/>
          </p:nvPr>
        </p:nvSpPr>
        <p:spPr>
          <a:xfrm>
            <a:off x="457200" y="4800600"/>
            <a:ext cx="6096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32" name="Shape 332"/>
          <p:cNvSpPr txBox="1"/>
          <p:nvPr>
            <p:ph idx="12" type="sldNum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Title Only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418124" y="564357"/>
            <a:ext cx="8229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8_Title Only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418124" y="564357"/>
            <a:ext cx="8229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Blank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1" type="body"/>
          </p:nvPr>
        </p:nvSpPr>
        <p:spPr>
          <a:xfrm>
            <a:off x="370155" y="4679429"/>
            <a:ext cx="638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/>
          <p:nvPr/>
        </p:nvSpPr>
        <p:spPr>
          <a:xfrm>
            <a:off x="0" y="4400550"/>
            <a:ext cx="9144000" cy="7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113" y="4594621"/>
            <a:ext cx="1120377" cy="43457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>
            <p:ph type="ctrTitle"/>
          </p:nvPr>
        </p:nvSpPr>
        <p:spPr>
          <a:xfrm>
            <a:off x="477789" y="144780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46" name="Shape 346"/>
          <p:cNvSpPr txBox="1"/>
          <p:nvPr>
            <p:ph idx="1" type="subTitle"/>
          </p:nvPr>
        </p:nvSpPr>
        <p:spPr>
          <a:xfrm>
            <a:off x="477789" y="2586037"/>
            <a:ext cx="60293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47" name="Shape 347"/>
          <p:cNvSpPr txBox="1"/>
          <p:nvPr>
            <p:ph idx="2" type="body"/>
          </p:nvPr>
        </p:nvSpPr>
        <p:spPr>
          <a:xfrm>
            <a:off x="487314" y="2986087"/>
            <a:ext cx="6000899" cy="95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00B0F0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8" name="Shape 348"/>
          <p:cNvSpPr txBox="1"/>
          <p:nvPr>
            <p:ph idx="10" type="dt"/>
          </p:nvPr>
        </p:nvSpPr>
        <p:spPr>
          <a:xfrm>
            <a:off x="6553200" y="47553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49" name="Shape 349"/>
          <p:cNvSpPr txBox="1"/>
          <p:nvPr>
            <p:ph idx="11" type="ftr"/>
          </p:nvPr>
        </p:nvSpPr>
        <p:spPr>
          <a:xfrm>
            <a:off x="685800" y="486965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50" name="Shape 350"/>
          <p:cNvSpPr txBox="1"/>
          <p:nvPr>
            <p:ph idx="12" type="sldNum"/>
          </p:nvPr>
        </p:nvSpPr>
        <p:spPr>
          <a:xfrm>
            <a:off x="457200" y="48696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Title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/>
          <p:nvPr/>
        </p:nvSpPr>
        <p:spPr>
          <a:xfrm>
            <a:off x="0" y="4400550"/>
            <a:ext cx="9144000" cy="7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113" y="4594621"/>
            <a:ext cx="1120377" cy="43457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>
            <p:ph type="ctrTitle"/>
          </p:nvPr>
        </p:nvSpPr>
        <p:spPr>
          <a:xfrm>
            <a:off x="477789" y="144780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56" name="Shape 356"/>
          <p:cNvSpPr txBox="1"/>
          <p:nvPr>
            <p:ph idx="1" type="subTitle"/>
          </p:nvPr>
        </p:nvSpPr>
        <p:spPr>
          <a:xfrm>
            <a:off x="477789" y="2586037"/>
            <a:ext cx="60293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57" name="Shape 357"/>
          <p:cNvSpPr txBox="1"/>
          <p:nvPr>
            <p:ph idx="2" type="body"/>
          </p:nvPr>
        </p:nvSpPr>
        <p:spPr>
          <a:xfrm>
            <a:off x="487314" y="2986087"/>
            <a:ext cx="6000899" cy="95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00B0F0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8" name="Shape 358"/>
          <p:cNvSpPr txBox="1"/>
          <p:nvPr>
            <p:ph idx="10" type="dt"/>
          </p:nvPr>
        </p:nvSpPr>
        <p:spPr>
          <a:xfrm>
            <a:off x="6553200" y="47553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59" name="Shape 359"/>
          <p:cNvSpPr txBox="1"/>
          <p:nvPr>
            <p:ph idx="11" type="ftr"/>
          </p:nvPr>
        </p:nvSpPr>
        <p:spPr>
          <a:xfrm>
            <a:off x="685800" y="486965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60" name="Shape 360"/>
          <p:cNvSpPr txBox="1"/>
          <p:nvPr>
            <p:ph idx="12" type="sldNum"/>
          </p:nvPr>
        </p:nvSpPr>
        <p:spPr>
          <a:xfrm>
            <a:off x="457200" y="48696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5_Title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/>
          <p:nvPr/>
        </p:nvSpPr>
        <p:spPr>
          <a:xfrm>
            <a:off x="0" y="4400550"/>
            <a:ext cx="9144000" cy="7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113" y="4594621"/>
            <a:ext cx="1120377" cy="43457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/>
          <p:nvPr>
            <p:ph type="ctrTitle"/>
          </p:nvPr>
        </p:nvSpPr>
        <p:spPr>
          <a:xfrm>
            <a:off x="477789" y="144780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66" name="Shape 366"/>
          <p:cNvSpPr txBox="1"/>
          <p:nvPr>
            <p:ph idx="1" type="subTitle"/>
          </p:nvPr>
        </p:nvSpPr>
        <p:spPr>
          <a:xfrm>
            <a:off x="477789" y="2586037"/>
            <a:ext cx="60293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67" name="Shape 367"/>
          <p:cNvSpPr txBox="1"/>
          <p:nvPr>
            <p:ph idx="2" type="body"/>
          </p:nvPr>
        </p:nvSpPr>
        <p:spPr>
          <a:xfrm>
            <a:off x="487314" y="2986087"/>
            <a:ext cx="6000899" cy="95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00B0F0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8" name="Shape 368"/>
          <p:cNvSpPr txBox="1"/>
          <p:nvPr>
            <p:ph idx="10" type="dt"/>
          </p:nvPr>
        </p:nvSpPr>
        <p:spPr>
          <a:xfrm>
            <a:off x="6553200" y="47553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69" name="Shape 369"/>
          <p:cNvSpPr txBox="1"/>
          <p:nvPr>
            <p:ph idx="11" type="ftr"/>
          </p:nvPr>
        </p:nvSpPr>
        <p:spPr>
          <a:xfrm>
            <a:off x="685800" y="486965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70" name="Shape 370"/>
          <p:cNvSpPr txBox="1"/>
          <p:nvPr>
            <p:ph idx="12" type="sldNum"/>
          </p:nvPr>
        </p:nvSpPr>
        <p:spPr>
          <a:xfrm>
            <a:off x="457200" y="48696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6_Title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hape 3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0" y="4400550"/>
            <a:ext cx="9144000" cy="7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113" y="4594621"/>
            <a:ext cx="1120377" cy="43457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>
            <p:ph type="ctrTitle"/>
          </p:nvPr>
        </p:nvSpPr>
        <p:spPr>
          <a:xfrm>
            <a:off x="477789" y="144780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76" name="Shape 376"/>
          <p:cNvSpPr txBox="1"/>
          <p:nvPr>
            <p:ph idx="1" type="subTitle"/>
          </p:nvPr>
        </p:nvSpPr>
        <p:spPr>
          <a:xfrm>
            <a:off x="477789" y="2586037"/>
            <a:ext cx="60293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77" name="Shape 377"/>
          <p:cNvSpPr txBox="1"/>
          <p:nvPr>
            <p:ph idx="2" type="body"/>
          </p:nvPr>
        </p:nvSpPr>
        <p:spPr>
          <a:xfrm>
            <a:off x="487314" y="2986087"/>
            <a:ext cx="6000899" cy="95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00B0F0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8" name="Shape 378"/>
          <p:cNvSpPr txBox="1"/>
          <p:nvPr>
            <p:ph idx="10" type="dt"/>
          </p:nvPr>
        </p:nvSpPr>
        <p:spPr>
          <a:xfrm>
            <a:off x="6553200" y="47553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79" name="Shape 379"/>
          <p:cNvSpPr txBox="1"/>
          <p:nvPr>
            <p:ph idx="11" type="ftr"/>
          </p:nvPr>
        </p:nvSpPr>
        <p:spPr>
          <a:xfrm>
            <a:off x="685800" y="486965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sp>
        <p:nvSpPr>
          <p:cNvPr id="380" name="Shape 380"/>
          <p:cNvSpPr txBox="1"/>
          <p:nvPr>
            <p:ph idx="12" type="sldNum"/>
          </p:nvPr>
        </p:nvSpPr>
        <p:spPr>
          <a:xfrm>
            <a:off x="457200" y="4869656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457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2" marL="914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3" marL="1371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4" marL="18288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5" marL="22860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6" marL="27432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7" marL="32004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  <a:p>
            <a:pPr indent="0" lvl="8" marL="3657600">
              <a:spcBef>
                <a:spcPts val="0"/>
              </a:spcBef>
              <a:buClr>
                <a:schemeClr val="dk1"/>
              </a:buClr>
              <a:buFont typeface="Open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 Gradient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0" y="1942744"/>
            <a:ext cx="9144000" cy="3201000"/>
          </a:xfrm>
          <a:prstGeom prst="rect">
            <a:avLst/>
          </a:prstGeom>
          <a:gradFill>
            <a:gsLst>
              <a:gs pos="0">
                <a:srgbClr val="D1D1D1"/>
              </a:gs>
              <a:gs pos="100000">
                <a:schemeClr val="lt1"/>
              </a:gs>
            </a:gsLst>
            <a:lin ang="16200037" scaled="0"/>
          </a:gradFill>
          <a:ln>
            <a:noFill/>
          </a:ln>
        </p:spPr>
        <p:txBody>
          <a:bodyPr anchorCtr="0" anchor="ctr" bIns="40750" lIns="81525" rIns="81525" tIns="4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 txBox="1"/>
          <p:nvPr/>
        </p:nvSpPr>
        <p:spPr>
          <a:xfrm>
            <a:off x="669318" y="4907761"/>
            <a:ext cx="1601099" cy="139199"/>
          </a:xfrm>
          <a:prstGeom prst="rect">
            <a:avLst/>
          </a:prstGeom>
          <a:noFill/>
          <a:ln>
            <a:noFill/>
          </a:ln>
        </p:spPr>
        <p:txBody>
          <a:bodyPr anchorCtr="0" anchor="t" bIns="40750" lIns="81525" rIns="81525" tIns="4075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9191B"/>
              </a:buClr>
              <a:buSzPct val="25000"/>
              <a:buFont typeface="Arial"/>
              <a:buNone/>
            </a:pPr>
            <a:r>
              <a:rPr b="0" baseline="0" i="0" lang="en" sz="700" u="none" cap="none" strike="noStrike">
                <a:solidFill>
                  <a:srgbClr val="19191B"/>
                </a:solidFill>
                <a:latin typeface="Arial"/>
                <a:ea typeface="Arial"/>
                <a:cs typeface="Arial"/>
                <a:sym typeface="Arial"/>
              </a:rPr>
              <a:t>Google Confidential and Proprietary</a:t>
            </a:r>
          </a:p>
        </p:txBody>
      </p:sp>
      <p:grpSp>
        <p:nvGrpSpPr>
          <p:cNvPr id="384" name="Shape 384"/>
          <p:cNvGrpSpPr/>
          <p:nvPr/>
        </p:nvGrpSpPr>
        <p:grpSpPr>
          <a:xfrm>
            <a:off x="7577079" y="4864856"/>
            <a:ext cx="1390167" cy="184297"/>
            <a:chOff x="7576469" y="6524755"/>
            <a:chExt cx="1389889" cy="246386"/>
          </a:xfrm>
        </p:grpSpPr>
        <p:cxnSp>
          <p:nvCxnSpPr>
            <p:cNvPr id="385" name="Shape 385"/>
            <p:cNvCxnSpPr/>
            <p:nvPr/>
          </p:nvCxnSpPr>
          <p:spPr>
            <a:xfrm rot="5400000">
              <a:off x="8129706" y="6635755"/>
              <a:ext cx="222000" cy="0"/>
            </a:xfrm>
            <a:prstGeom prst="straightConnector1">
              <a:avLst/>
            </a:prstGeom>
            <a:noFill/>
            <a:ln cap="flat" w="9525">
              <a:solidFill>
                <a:srgbClr val="33333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386" name="Shape 386"/>
            <p:cNvGrpSpPr/>
            <p:nvPr/>
          </p:nvGrpSpPr>
          <p:grpSpPr>
            <a:xfrm>
              <a:off x="8369093" y="6534148"/>
              <a:ext cx="597265" cy="236992"/>
              <a:chOff x="1814510" y="-3175"/>
              <a:chExt cx="6045201" cy="2398713"/>
            </a:xfrm>
          </p:grpSpPr>
          <p:sp>
            <p:nvSpPr>
              <p:cNvPr id="387" name="Shape 387"/>
              <p:cNvSpPr/>
              <p:nvPr/>
            </p:nvSpPr>
            <p:spPr>
              <a:xfrm>
                <a:off x="1814510" y="379412"/>
                <a:ext cx="806453" cy="1558926"/>
              </a:xfrm>
              <a:custGeom>
                <a:pathLst>
                  <a:path extrusionOk="0" h="416" w="215">
                    <a:moveTo>
                      <a:pt x="109" y="164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39"/>
                      <a:pt x="26" y="78"/>
                      <a:pt x="40" y="116"/>
                    </a:cubicBezTo>
                    <a:cubicBezTo>
                      <a:pt x="59" y="174"/>
                      <a:pt x="72" y="218"/>
                      <a:pt x="78" y="248"/>
                    </a:cubicBezTo>
                    <a:cubicBezTo>
                      <a:pt x="78" y="416"/>
                      <a:pt x="78" y="416"/>
                      <a:pt x="78" y="416"/>
                    </a:cubicBezTo>
                    <a:cubicBezTo>
                      <a:pt x="140" y="416"/>
                      <a:pt x="140" y="416"/>
                      <a:pt x="140" y="416"/>
                    </a:cubicBezTo>
                    <a:cubicBezTo>
                      <a:pt x="140" y="248"/>
                      <a:pt x="140" y="248"/>
                      <a:pt x="140" y="248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152" y="0"/>
                      <a:pt x="152" y="0"/>
                      <a:pt x="152" y="0"/>
                    </a:cubicBezTo>
                    <a:lnTo>
                      <a:pt x="109" y="16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620965" y="760414"/>
                <a:ext cx="622299" cy="1192215"/>
              </a:xfrm>
              <a:custGeom>
                <a:pathLst>
                  <a:path extrusionOk="0" h="318" w="166">
                    <a:moveTo>
                      <a:pt x="83" y="0"/>
                    </a:moveTo>
                    <a:cubicBezTo>
                      <a:pt x="55" y="0"/>
                      <a:pt x="33" y="11"/>
                      <a:pt x="18" y="32"/>
                    </a:cubicBezTo>
                    <a:cubicBezTo>
                      <a:pt x="6" y="48"/>
                      <a:pt x="0" y="72"/>
                      <a:pt x="0" y="105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47"/>
                      <a:pt x="6" y="271"/>
                      <a:pt x="18" y="286"/>
                    </a:cubicBezTo>
                    <a:cubicBezTo>
                      <a:pt x="33" y="308"/>
                      <a:pt x="55" y="318"/>
                      <a:pt x="83" y="318"/>
                    </a:cubicBezTo>
                    <a:cubicBezTo>
                      <a:pt x="111" y="318"/>
                      <a:pt x="133" y="308"/>
                      <a:pt x="148" y="286"/>
                    </a:cubicBezTo>
                    <a:cubicBezTo>
                      <a:pt x="160" y="271"/>
                      <a:pt x="166" y="247"/>
                      <a:pt x="166" y="214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66" y="72"/>
                      <a:pt x="160" y="48"/>
                      <a:pt x="148" y="32"/>
                    </a:cubicBezTo>
                    <a:cubicBezTo>
                      <a:pt x="133" y="11"/>
                      <a:pt x="111" y="0"/>
                      <a:pt x="83" y="0"/>
                    </a:cubicBezTo>
                    <a:close/>
                    <a:moveTo>
                      <a:pt x="110" y="224"/>
                    </a:moveTo>
                    <a:cubicBezTo>
                      <a:pt x="110" y="253"/>
                      <a:pt x="101" y="267"/>
                      <a:pt x="83" y="267"/>
                    </a:cubicBezTo>
                    <a:cubicBezTo>
                      <a:pt x="65" y="267"/>
                      <a:pt x="56" y="253"/>
                      <a:pt x="56" y="224"/>
                    </a:cubicBezTo>
                    <a:cubicBezTo>
                      <a:pt x="56" y="94"/>
                      <a:pt x="56" y="94"/>
                      <a:pt x="56" y="94"/>
                    </a:cubicBezTo>
                    <a:cubicBezTo>
                      <a:pt x="56" y="65"/>
                      <a:pt x="65" y="51"/>
                      <a:pt x="83" y="51"/>
                    </a:cubicBezTo>
                    <a:cubicBezTo>
                      <a:pt x="101" y="51"/>
                      <a:pt x="110" y="65"/>
                      <a:pt x="110" y="94"/>
                    </a:cubicBezTo>
                    <a:lnTo>
                      <a:pt x="110" y="22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3416303" y="776289"/>
                <a:ext cx="603252" cy="1176338"/>
              </a:xfrm>
              <a:custGeom>
                <a:pathLst>
                  <a:path extrusionOk="0" h="314" w="161">
                    <a:moveTo>
                      <a:pt x="105" y="237"/>
                    </a:moveTo>
                    <a:cubicBezTo>
                      <a:pt x="93" y="254"/>
                      <a:pt x="81" y="263"/>
                      <a:pt x="70" y="263"/>
                    </a:cubicBezTo>
                    <a:cubicBezTo>
                      <a:pt x="62" y="263"/>
                      <a:pt x="58" y="259"/>
                      <a:pt x="57" y="250"/>
                    </a:cubicBezTo>
                    <a:cubicBezTo>
                      <a:pt x="56" y="248"/>
                      <a:pt x="56" y="241"/>
                      <a:pt x="56" y="22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67"/>
                      <a:pt x="2" y="282"/>
                      <a:pt x="5" y="291"/>
                    </a:cubicBezTo>
                    <a:cubicBezTo>
                      <a:pt x="11" y="307"/>
                      <a:pt x="23" y="314"/>
                      <a:pt x="41" y="314"/>
                    </a:cubicBezTo>
                    <a:cubicBezTo>
                      <a:pt x="62" y="314"/>
                      <a:pt x="83" y="302"/>
                      <a:pt x="105" y="276"/>
                    </a:cubicBezTo>
                    <a:cubicBezTo>
                      <a:pt x="105" y="310"/>
                      <a:pt x="105" y="310"/>
                      <a:pt x="105" y="310"/>
                    </a:cubicBezTo>
                    <a:cubicBezTo>
                      <a:pt x="161" y="310"/>
                      <a:pt x="161" y="310"/>
                      <a:pt x="161" y="310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05" y="0"/>
                      <a:pt x="105" y="0"/>
                      <a:pt x="105" y="0"/>
                    </a:cubicBezTo>
                    <a:lnTo>
                      <a:pt x="105" y="23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6334125" y="952500"/>
                <a:ext cx="193675" cy="809626"/>
              </a:xfrm>
              <a:custGeom>
                <a:pathLst>
                  <a:path extrusionOk="0" h="216" w="52">
                    <a:moveTo>
                      <a:pt x="28" y="0"/>
                    </a:moveTo>
                    <a:cubicBezTo>
                      <a:pt x="19" y="0"/>
                      <a:pt x="9" y="4"/>
                      <a:pt x="0" y="1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9" y="212"/>
                      <a:pt x="19" y="216"/>
                      <a:pt x="28" y="216"/>
                    </a:cubicBezTo>
                    <a:cubicBezTo>
                      <a:pt x="44" y="216"/>
                      <a:pt x="52" y="202"/>
                      <a:pt x="52" y="174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38"/>
                      <a:pt x="52" y="35"/>
                      <a:pt x="52" y="31"/>
                    </a:cubicBezTo>
                    <a:cubicBezTo>
                      <a:pt x="50" y="11"/>
                      <a:pt x="42" y="0"/>
                      <a:pt x="28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7113589" y="952500"/>
                <a:ext cx="209550" cy="269877"/>
              </a:xfrm>
              <a:custGeom>
                <a:pathLst>
                  <a:path extrusionOk="0" h="72" w="56">
                    <a:moveTo>
                      <a:pt x="28" y="0"/>
                    </a:moveTo>
                    <a:cubicBezTo>
                      <a:pt x="12" y="0"/>
                      <a:pt x="3" y="10"/>
                      <a:pt x="1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39"/>
                      <a:pt x="56" y="35"/>
                      <a:pt x="55" y="31"/>
                    </a:cubicBezTo>
                    <a:cubicBezTo>
                      <a:pt x="53" y="10"/>
                      <a:pt x="44" y="0"/>
                      <a:pt x="28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4229098" y="-3175"/>
                <a:ext cx="3630614" cy="2398713"/>
              </a:xfrm>
              <a:custGeom>
                <a:pathLst>
                  <a:path extrusionOk="0" h="640" w="968">
                    <a:moveTo>
                      <a:pt x="946" y="102"/>
                    </a:moveTo>
                    <a:cubicBezTo>
                      <a:pt x="936" y="53"/>
                      <a:pt x="892" y="16"/>
                      <a:pt x="842" y="11"/>
                    </a:cubicBezTo>
                    <a:cubicBezTo>
                      <a:pt x="722" y="4"/>
                      <a:pt x="602" y="0"/>
                      <a:pt x="481" y="0"/>
                    </a:cubicBezTo>
                    <a:cubicBezTo>
                      <a:pt x="363" y="0"/>
                      <a:pt x="244" y="4"/>
                      <a:pt x="126" y="11"/>
                    </a:cubicBezTo>
                    <a:cubicBezTo>
                      <a:pt x="76" y="15"/>
                      <a:pt x="32" y="52"/>
                      <a:pt x="23" y="102"/>
                    </a:cubicBezTo>
                    <a:cubicBezTo>
                      <a:pt x="0" y="245"/>
                      <a:pt x="0" y="392"/>
                      <a:pt x="23" y="535"/>
                    </a:cubicBezTo>
                    <a:cubicBezTo>
                      <a:pt x="32" y="585"/>
                      <a:pt x="76" y="622"/>
                      <a:pt x="126" y="626"/>
                    </a:cubicBezTo>
                    <a:cubicBezTo>
                      <a:pt x="365" y="640"/>
                      <a:pt x="604" y="640"/>
                      <a:pt x="842" y="626"/>
                    </a:cubicBezTo>
                    <a:cubicBezTo>
                      <a:pt x="892" y="621"/>
                      <a:pt x="936" y="584"/>
                      <a:pt x="946" y="535"/>
                    </a:cubicBezTo>
                    <a:cubicBezTo>
                      <a:pt x="968" y="391"/>
                      <a:pt x="968" y="246"/>
                      <a:pt x="946" y="102"/>
                    </a:cubicBezTo>
                    <a:close/>
                    <a:moveTo>
                      <a:pt x="220" y="518"/>
                    </a:moveTo>
                    <a:cubicBezTo>
                      <a:pt x="157" y="518"/>
                      <a:pt x="157" y="518"/>
                      <a:pt x="157" y="518"/>
                    </a:cubicBezTo>
                    <a:cubicBezTo>
                      <a:pt x="157" y="286"/>
                      <a:pt x="157" y="286"/>
                      <a:pt x="157" y="286"/>
                    </a:cubicBezTo>
                    <a:cubicBezTo>
                      <a:pt x="157" y="161"/>
                      <a:pt x="157" y="161"/>
                      <a:pt x="157" y="161"/>
                    </a:cubicBezTo>
                    <a:cubicBezTo>
                      <a:pt x="91" y="161"/>
                      <a:pt x="91" y="161"/>
                      <a:pt x="91" y="161"/>
                    </a:cubicBezTo>
                    <a:cubicBezTo>
                      <a:pt x="91" y="102"/>
                      <a:pt x="91" y="102"/>
                      <a:pt x="91" y="102"/>
                    </a:cubicBezTo>
                    <a:cubicBezTo>
                      <a:pt x="287" y="102"/>
                      <a:pt x="287" y="102"/>
                      <a:pt x="287" y="102"/>
                    </a:cubicBezTo>
                    <a:cubicBezTo>
                      <a:pt x="287" y="161"/>
                      <a:pt x="287" y="161"/>
                      <a:pt x="287" y="161"/>
                    </a:cubicBezTo>
                    <a:cubicBezTo>
                      <a:pt x="220" y="161"/>
                      <a:pt x="220" y="161"/>
                      <a:pt x="220" y="161"/>
                    </a:cubicBezTo>
                    <a:cubicBezTo>
                      <a:pt x="220" y="286"/>
                      <a:pt x="220" y="286"/>
                      <a:pt x="220" y="286"/>
                    </a:cubicBezTo>
                    <a:lnTo>
                      <a:pt x="220" y="518"/>
                    </a:lnTo>
                    <a:close/>
                    <a:moveTo>
                      <a:pt x="456" y="518"/>
                    </a:moveTo>
                    <a:cubicBezTo>
                      <a:pt x="400" y="518"/>
                      <a:pt x="400" y="518"/>
                      <a:pt x="400" y="518"/>
                    </a:cubicBezTo>
                    <a:cubicBezTo>
                      <a:pt x="400" y="484"/>
                      <a:pt x="400" y="484"/>
                      <a:pt x="400" y="484"/>
                    </a:cubicBezTo>
                    <a:cubicBezTo>
                      <a:pt x="378" y="510"/>
                      <a:pt x="357" y="522"/>
                      <a:pt x="336" y="522"/>
                    </a:cubicBezTo>
                    <a:cubicBezTo>
                      <a:pt x="318" y="522"/>
                      <a:pt x="306" y="515"/>
                      <a:pt x="300" y="499"/>
                    </a:cubicBezTo>
                    <a:cubicBezTo>
                      <a:pt x="297" y="490"/>
                      <a:pt x="295" y="475"/>
                      <a:pt x="295" y="453"/>
                    </a:cubicBezTo>
                    <a:cubicBezTo>
                      <a:pt x="295" y="286"/>
                      <a:pt x="295" y="286"/>
                      <a:pt x="295" y="286"/>
                    </a:cubicBezTo>
                    <a:cubicBezTo>
                      <a:pt x="295" y="208"/>
                      <a:pt x="295" y="208"/>
                      <a:pt x="295" y="208"/>
                    </a:cubicBezTo>
                    <a:cubicBezTo>
                      <a:pt x="351" y="208"/>
                      <a:pt x="351" y="208"/>
                      <a:pt x="351" y="208"/>
                    </a:cubicBezTo>
                    <a:cubicBezTo>
                      <a:pt x="351" y="286"/>
                      <a:pt x="351" y="286"/>
                      <a:pt x="351" y="286"/>
                    </a:cubicBezTo>
                    <a:cubicBezTo>
                      <a:pt x="351" y="436"/>
                      <a:pt x="351" y="436"/>
                      <a:pt x="351" y="436"/>
                    </a:cubicBezTo>
                    <a:cubicBezTo>
                      <a:pt x="351" y="449"/>
                      <a:pt x="351" y="456"/>
                      <a:pt x="352" y="458"/>
                    </a:cubicBezTo>
                    <a:cubicBezTo>
                      <a:pt x="353" y="467"/>
                      <a:pt x="357" y="471"/>
                      <a:pt x="365" y="471"/>
                    </a:cubicBezTo>
                    <a:cubicBezTo>
                      <a:pt x="376" y="471"/>
                      <a:pt x="388" y="462"/>
                      <a:pt x="400" y="445"/>
                    </a:cubicBezTo>
                    <a:cubicBezTo>
                      <a:pt x="400" y="286"/>
                      <a:pt x="400" y="286"/>
                      <a:pt x="400" y="286"/>
                    </a:cubicBezTo>
                    <a:cubicBezTo>
                      <a:pt x="400" y="208"/>
                      <a:pt x="400" y="208"/>
                      <a:pt x="400" y="208"/>
                    </a:cubicBezTo>
                    <a:cubicBezTo>
                      <a:pt x="456" y="208"/>
                      <a:pt x="456" y="208"/>
                      <a:pt x="456" y="208"/>
                    </a:cubicBezTo>
                    <a:cubicBezTo>
                      <a:pt x="456" y="286"/>
                      <a:pt x="456" y="286"/>
                      <a:pt x="456" y="286"/>
                    </a:cubicBezTo>
                    <a:lnTo>
                      <a:pt x="456" y="518"/>
                    </a:lnTo>
                    <a:close/>
                    <a:moveTo>
                      <a:pt x="669" y="425"/>
                    </a:moveTo>
                    <a:cubicBezTo>
                      <a:pt x="669" y="454"/>
                      <a:pt x="668" y="474"/>
                      <a:pt x="664" y="487"/>
                    </a:cubicBezTo>
                    <a:cubicBezTo>
                      <a:pt x="656" y="510"/>
                      <a:pt x="641" y="522"/>
                      <a:pt x="619" y="522"/>
                    </a:cubicBezTo>
                    <a:cubicBezTo>
                      <a:pt x="599" y="522"/>
                      <a:pt x="580" y="511"/>
                      <a:pt x="561" y="488"/>
                    </a:cubicBezTo>
                    <a:cubicBezTo>
                      <a:pt x="561" y="518"/>
                      <a:pt x="561" y="518"/>
                      <a:pt x="561" y="518"/>
                    </a:cubicBezTo>
                    <a:cubicBezTo>
                      <a:pt x="505" y="518"/>
                      <a:pt x="505" y="518"/>
                      <a:pt x="505" y="518"/>
                    </a:cubicBezTo>
                    <a:cubicBezTo>
                      <a:pt x="505" y="286"/>
                      <a:pt x="505" y="286"/>
                      <a:pt x="505" y="286"/>
                    </a:cubicBezTo>
                    <a:cubicBezTo>
                      <a:pt x="505" y="102"/>
                      <a:pt x="505" y="102"/>
                      <a:pt x="505" y="102"/>
                    </a:cubicBezTo>
                    <a:cubicBezTo>
                      <a:pt x="561" y="102"/>
                      <a:pt x="561" y="102"/>
                      <a:pt x="561" y="102"/>
                    </a:cubicBezTo>
                    <a:cubicBezTo>
                      <a:pt x="561" y="238"/>
                      <a:pt x="561" y="238"/>
                      <a:pt x="561" y="238"/>
                    </a:cubicBezTo>
                    <a:cubicBezTo>
                      <a:pt x="579" y="216"/>
                      <a:pt x="598" y="204"/>
                      <a:pt x="619" y="204"/>
                    </a:cubicBezTo>
                    <a:cubicBezTo>
                      <a:pt x="641" y="204"/>
                      <a:pt x="656" y="216"/>
                      <a:pt x="664" y="239"/>
                    </a:cubicBezTo>
                    <a:cubicBezTo>
                      <a:pt x="667" y="249"/>
                      <a:pt x="669" y="265"/>
                      <a:pt x="669" y="286"/>
                    </a:cubicBezTo>
                    <a:cubicBezTo>
                      <a:pt x="669" y="291"/>
                      <a:pt x="669" y="296"/>
                      <a:pt x="669" y="302"/>
                    </a:cubicBezTo>
                    <a:lnTo>
                      <a:pt x="669" y="425"/>
                    </a:lnTo>
                    <a:close/>
                    <a:moveTo>
                      <a:pt x="881" y="373"/>
                    </a:moveTo>
                    <a:cubicBezTo>
                      <a:pt x="769" y="373"/>
                      <a:pt x="769" y="373"/>
                      <a:pt x="769" y="373"/>
                    </a:cubicBezTo>
                    <a:cubicBezTo>
                      <a:pt x="769" y="428"/>
                      <a:pt x="769" y="428"/>
                      <a:pt x="769" y="428"/>
                    </a:cubicBezTo>
                    <a:cubicBezTo>
                      <a:pt x="769" y="457"/>
                      <a:pt x="778" y="471"/>
                      <a:pt x="798" y="471"/>
                    </a:cubicBezTo>
                    <a:cubicBezTo>
                      <a:pt x="811" y="471"/>
                      <a:pt x="819" y="464"/>
                      <a:pt x="823" y="449"/>
                    </a:cubicBezTo>
                    <a:cubicBezTo>
                      <a:pt x="823" y="446"/>
                      <a:pt x="824" y="433"/>
                      <a:pt x="824" y="411"/>
                    </a:cubicBezTo>
                    <a:cubicBezTo>
                      <a:pt x="881" y="411"/>
                      <a:pt x="881" y="411"/>
                      <a:pt x="881" y="411"/>
                    </a:cubicBezTo>
                    <a:cubicBezTo>
                      <a:pt x="881" y="419"/>
                      <a:pt x="881" y="419"/>
                      <a:pt x="881" y="419"/>
                    </a:cubicBezTo>
                    <a:cubicBezTo>
                      <a:pt x="881" y="437"/>
                      <a:pt x="881" y="449"/>
                      <a:pt x="880" y="455"/>
                    </a:cubicBezTo>
                    <a:cubicBezTo>
                      <a:pt x="878" y="467"/>
                      <a:pt x="874" y="479"/>
                      <a:pt x="867" y="489"/>
                    </a:cubicBezTo>
                    <a:cubicBezTo>
                      <a:pt x="851" y="511"/>
                      <a:pt x="828" y="522"/>
                      <a:pt x="799" y="522"/>
                    </a:cubicBezTo>
                    <a:cubicBezTo>
                      <a:pt x="770" y="522"/>
                      <a:pt x="747" y="512"/>
                      <a:pt x="731" y="490"/>
                    </a:cubicBezTo>
                    <a:cubicBezTo>
                      <a:pt x="719" y="475"/>
                      <a:pt x="713" y="451"/>
                      <a:pt x="713" y="418"/>
                    </a:cubicBezTo>
                    <a:cubicBezTo>
                      <a:pt x="713" y="309"/>
                      <a:pt x="713" y="309"/>
                      <a:pt x="713" y="309"/>
                    </a:cubicBezTo>
                    <a:cubicBezTo>
                      <a:pt x="713" y="301"/>
                      <a:pt x="713" y="293"/>
                      <a:pt x="714" y="286"/>
                    </a:cubicBezTo>
                    <a:cubicBezTo>
                      <a:pt x="716" y="265"/>
                      <a:pt x="722" y="248"/>
                      <a:pt x="730" y="236"/>
                    </a:cubicBezTo>
                    <a:cubicBezTo>
                      <a:pt x="747" y="215"/>
                      <a:pt x="769" y="204"/>
                      <a:pt x="798" y="204"/>
                    </a:cubicBezTo>
                    <a:cubicBezTo>
                      <a:pt x="826" y="204"/>
                      <a:pt x="848" y="215"/>
                      <a:pt x="864" y="236"/>
                    </a:cubicBezTo>
                    <a:cubicBezTo>
                      <a:pt x="873" y="248"/>
                      <a:pt x="878" y="265"/>
                      <a:pt x="880" y="286"/>
                    </a:cubicBezTo>
                    <a:cubicBezTo>
                      <a:pt x="881" y="293"/>
                      <a:pt x="881" y="301"/>
                      <a:pt x="881" y="309"/>
                    </a:cubicBezTo>
                    <a:lnTo>
                      <a:pt x="881" y="37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3" name="Shape 393"/>
            <p:cNvGrpSpPr/>
            <p:nvPr/>
          </p:nvGrpSpPr>
          <p:grpSpPr>
            <a:xfrm>
              <a:off x="7576469" y="6567505"/>
              <a:ext cx="563218" cy="198722"/>
              <a:chOff x="5389562" y="6130926"/>
              <a:chExt cx="868360" cy="306387"/>
            </a:xfrm>
          </p:grpSpPr>
          <p:sp>
            <p:nvSpPr>
              <p:cNvPr id="394" name="Shape 394"/>
              <p:cNvSpPr/>
              <p:nvPr/>
            </p:nvSpPr>
            <p:spPr>
              <a:xfrm>
                <a:off x="6132512" y="6203951"/>
                <a:ext cx="125410" cy="144463"/>
              </a:xfrm>
              <a:custGeom>
                <a:pathLst>
                  <a:path extrusionOk="0" h="148" w="129">
                    <a:moveTo>
                      <a:pt x="113" y="137"/>
                    </a:moveTo>
                    <a:cubicBezTo>
                      <a:pt x="110" y="139"/>
                      <a:pt x="106" y="141"/>
                      <a:pt x="103" y="142"/>
                    </a:cubicBezTo>
                    <a:cubicBezTo>
                      <a:pt x="93" y="147"/>
                      <a:pt x="82" y="148"/>
                      <a:pt x="73" y="148"/>
                    </a:cubicBezTo>
                    <a:cubicBezTo>
                      <a:pt x="63" y="148"/>
                      <a:pt x="47" y="148"/>
                      <a:pt x="32" y="136"/>
                    </a:cubicBezTo>
                    <a:cubicBezTo>
                      <a:pt x="10" y="121"/>
                      <a:pt x="0" y="94"/>
                      <a:pt x="0" y="71"/>
                    </a:cubicBezTo>
                    <a:cubicBezTo>
                      <a:pt x="0" y="23"/>
                      <a:pt x="39" y="0"/>
                      <a:pt x="71" y="0"/>
                    </a:cubicBezTo>
                    <a:cubicBezTo>
                      <a:pt x="82" y="0"/>
                      <a:pt x="94" y="2"/>
                      <a:pt x="103" y="8"/>
                    </a:cubicBezTo>
                    <a:cubicBezTo>
                      <a:pt x="118" y="19"/>
                      <a:pt x="122" y="32"/>
                      <a:pt x="124" y="39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6" y="109"/>
                      <a:pt x="62" y="132"/>
                      <a:pt x="92" y="132"/>
                    </a:cubicBezTo>
                    <a:cubicBezTo>
                      <a:pt x="107" y="132"/>
                      <a:pt x="119" y="127"/>
                      <a:pt x="129" y="121"/>
                    </a:cubicBezTo>
                    <a:cubicBezTo>
                      <a:pt x="113" y="137"/>
                      <a:pt x="113" y="137"/>
                      <a:pt x="113" y="137"/>
                    </a:cubicBezTo>
                    <a:close/>
                    <a:moveTo>
                      <a:pt x="84" y="45"/>
                    </a:moveTo>
                    <a:cubicBezTo>
                      <a:pt x="90" y="43"/>
                      <a:pt x="93" y="41"/>
                      <a:pt x="93" y="36"/>
                    </a:cubicBezTo>
                    <a:cubicBezTo>
                      <a:pt x="93" y="24"/>
                      <a:pt x="79" y="10"/>
                      <a:pt x="62" y="10"/>
                    </a:cubicBezTo>
                    <a:cubicBezTo>
                      <a:pt x="50" y="10"/>
                      <a:pt x="27" y="19"/>
                      <a:pt x="27" y="53"/>
                    </a:cubicBezTo>
                    <a:cubicBezTo>
                      <a:pt x="27" y="58"/>
                      <a:pt x="27" y="64"/>
                      <a:pt x="28" y="69"/>
                    </a:cubicBezTo>
                    <a:cubicBezTo>
                      <a:pt x="84" y="45"/>
                      <a:pt x="84" y="45"/>
                      <a:pt x="84" y="45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6057900" y="6130926"/>
                <a:ext cx="77785" cy="214313"/>
              </a:xfrm>
              <a:custGeom>
                <a:pathLst>
                  <a:path extrusionOk="0" h="218" w="79">
                    <a:moveTo>
                      <a:pt x="68" y="218"/>
                    </a:moveTo>
                    <a:cubicBezTo>
                      <a:pt x="13" y="218"/>
                      <a:pt x="13" y="218"/>
                      <a:pt x="13" y="218"/>
                    </a:cubicBezTo>
                    <a:cubicBezTo>
                      <a:pt x="20" y="208"/>
                      <a:pt x="21" y="207"/>
                      <a:pt x="21" y="201"/>
                    </a:cubicBezTo>
                    <a:cubicBezTo>
                      <a:pt x="21" y="151"/>
                      <a:pt x="21" y="151"/>
                      <a:pt x="21" y="151"/>
                    </a:cubicBezTo>
                    <a:cubicBezTo>
                      <a:pt x="21" y="127"/>
                      <a:pt x="22" y="93"/>
                      <a:pt x="23" y="60"/>
                    </a:cubicBezTo>
                    <a:cubicBezTo>
                      <a:pt x="23" y="45"/>
                      <a:pt x="24" y="25"/>
                      <a:pt x="25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8" y="5"/>
                      <a:pt x="55" y="7"/>
                      <a:pt x="54" y="18"/>
                    </a:cubicBezTo>
                    <a:cubicBezTo>
                      <a:pt x="51" y="42"/>
                      <a:pt x="51" y="79"/>
                      <a:pt x="51" y="123"/>
                    </a:cubicBezTo>
                    <a:cubicBezTo>
                      <a:pt x="51" y="194"/>
                      <a:pt x="51" y="194"/>
                      <a:pt x="51" y="194"/>
                    </a:cubicBezTo>
                    <a:cubicBezTo>
                      <a:pt x="51" y="207"/>
                      <a:pt x="53" y="208"/>
                      <a:pt x="63" y="209"/>
                    </a:cubicBezTo>
                    <a:cubicBezTo>
                      <a:pt x="69" y="210"/>
                      <a:pt x="74" y="210"/>
                      <a:pt x="79" y="211"/>
                    </a:cubicBezTo>
                    <a:cubicBezTo>
                      <a:pt x="68" y="218"/>
                      <a:pt x="68" y="218"/>
                      <a:pt x="68" y="21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5913437" y="6207126"/>
                <a:ext cx="149224" cy="230187"/>
              </a:xfrm>
              <a:custGeom>
                <a:pathLst>
                  <a:path extrusionOk="0" h="235" w="154">
                    <a:moveTo>
                      <a:pt x="115" y="11"/>
                    </a:moveTo>
                    <a:cubicBezTo>
                      <a:pt x="123" y="17"/>
                      <a:pt x="137" y="29"/>
                      <a:pt x="137" y="53"/>
                    </a:cubicBezTo>
                    <a:cubicBezTo>
                      <a:pt x="137" y="75"/>
                      <a:pt x="124" y="86"/>
                      <a:pt x="111" y="96"/>
                    </a:cubicBezTo>
                    <a:cubicBezTo>
                      <a:pt x="107" y="100"/>
                      <a:pt x="103" y="105"/>
                      <a:pt x="103" y="112"/>
                    </a:cubicBezTo>
                    <a:cubicBezTo>
                      <a:pt x="103" y="118"/>
                      <a:pt x="107" y="122"/>
                      <a:pt x="111" y="125"/>
                    </a:cubicBezTo>
                    <a:cubicBezTo>
                      <a:pt x="122" y="133"/>
                      <a:pt x="122" y="133"/>
                      <a:pt x="122" y="133"/>
                    </a:cubicBezTo>
                    <a:cubicBezTo>
                      <a:pt x="136" y="145"/>
                      <a:pt x="148" y="155"/>
                      <a:pt x="148" y="177"/>
                    </a:cubicBezTo>
                    <a:cubicBezTo>
                      <a:pt x="148" y="206"/>
                      <a:pt x="120" y="235"/>
                      <a:pt x="67" y="235"/>
                    </a:cubicBezTo>
                    <a:cubicBezTo>
                      <a:pt x="22" y="235"/>
                      <a:pt x="0" y="214"/>
                      <a:pt x="0" y="191"/>
                    </a:cubicBezTo>
                    <a:cubicBezTo>
                      <a:pt x="0" y="180"/>
                      <a:pt x="6" y="164"/>
                      <a:pt x="24" y="153"/>
                    </a:cubicBezTo>
                    <a:cubicBezTo>
                      <a:pt x="43" y="142"/>
                      <a:pt x="69" y="140"/>
                      <a:pt x="83" y="139"/>
                    </a:cubicBezTo>
                    <a:cubicBezTo>
                      <a:pt x="79" y="133"/>
                      <a:pt x="74" y="128"/>
                      <a:pt x="74" y="118"/>
                    </a:cubicBezTo>
                    <a:cubicBezTo>
                      <a:pt x="74" y="113"/>
                      <a:pt x="75" y="110"/>
                      <a:pt x="77" y="106"/>
                    </a:cubicBezTo>
                    <a:cubicBezTo>
                      <a:pt x="73" y="106"/>
                      <a:pt x="70" y="107"/>
                      <a:pt x="67" y="107"/>
                    </a:cubicBezTo>
                    <a:cubicBezTo>
                      <a:pt x="34" y="107"/>
                      <a:pt x="16" y="82"/>
                      <a:pt x="16" y="58"/>
                    </a:cubicBezTo>
                    <a:cubicBezTo>
                      <a:pt x="16" y="44"/>
                      <a:pt x="22" y="28"/>
                      <a:pt x="35" y="17"/>
                    </a:cubicBezTo>
                    <a:cubicBezTo>
                      <a:pt x="53" y="2"/>
                      <a:pt x="74" y="0"/>
                      <a:pt x="91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15" y="11"/>
                      <a:pt x="115" y="11"/>
                      <a:pt x="115" y="11"/>
                    </a:cubicBezTo>
                    <a:close/>
                    <a:moveTo>
                      <a:pt x="94" y="148"/>
                    </a:moveTo>
                    <a:cubicBezTo>
                      <a:pt x="91" y="148"/>
                      <a:pt x="90" y="148"/>
                      <a:pt x="86" y="148"/>
                    </a:cubicBezTo>
                    <a:cubicBezTo>
                      <a:pt x="84" y="148"/>
                      <a:pt x="67" y="148"/>
                      <a:pt x="54" y="153"/>
                    </a:cubicBezTo>
                    <a:cubicBezTo>
                      <a:pt x="47" y="155"/>
                      <a:pt x="27" y="163"/>
                      <a:pt x="27" y="184"/>
                    </a:cubicBezTo>
                    <a:cubicBezTo>
                      <a:pt x="27" y="206"/>
                      <a:pt x="49" y="222"/>
                      <a:pt x="82" y="222"/>
                    </a:cubicBezTo>
                    <a:cubicBezTo>
                      <a:pt x="111" y="222"/>
                      <a:pt x="127" y="208"/>
                      <a:pt x="127" y="189"/>
                    </a:cubicBezTo>
                    <a:cubicBezTo>
                      <a:pt x="127" y="173"/>
                      <a:pt x="117" y="165"/>
                      <a:pt x="94" y="148"/>
                    </a:cubicBezTo>
                    <a:close/>
                    <a:moveTo>
                      <a:pt x="103" y="89"/>
                    </a:moveTo>
                    <a:cubicBezTo>
                      <a:pt x="110" y="82"/>
                      <a:pt x="110" y="72"/>
                      <a:pt x="110" y="67"/>
                    </a:cubicBezTo>
                    <a:cubicBezTo>
                      <a:pt x="110" y="45"/>
                      <a:pt x="97" y="10"/>
                      <a:pt x="71" y="10"/>
                    </a:cubicBezTo>
                    <a:cubicBezTo>
                      <a:pt x="63" y="10"/>
                      <a:pt x="55" y="14"/>
                      <a:pt x="50" y="20"/>
                    </a:cubicBezTo>
                    <a:cubicBezTo>
                      <a:pt x="44" y="27"/>
                      <a:pt x="43" y="35"/>
                      <a:pt x="43" y="43"/>
                    </a:cubicBezTo>
                    <a:cubicBezTo>
                      <a:pt x="43" y="64"/>
                      <a:pt x="55" y="98"/>
                      <a:pt x="81" y="98"/>
                    </a:cubicBezTo>
                    <a:cubicBezTo>
                      <a:pt x="89" y="98"/>
                      <a:pt x="98" y="94"/>
                      <a:pt x="103" y="89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5765800" y="6203951"/>
                <a:ext cx="149225" cy="144463"/>
              </a:xfrm>
              <a:custGeom>
                <a:pathLst>
                  <a:path extrusionOk="0" h="148" w="153">
                    <a:moveTo>
                      <a:pt x="75" y="148"/>
                    </a:moveTo>
                    <a:cubicBezTo>
                      <a:pt x="26" y="148"/>
                      <a:pt x="0" y="109"/>
                      <a:pt x="0" y="75"/>
                    </a:cubicBezTo>
                    <a:cubicBezTo>
                      <a:pt x="0" y="34"/>
                      <a:pt x="33" y="0"/>
                      <a:pt x="80" y="0"/>
                    </a:cubicBezTo>
                    <a:cubicBezTo>
                      <a:pt x="125" y="0"/>
                      <a:pt x="153" y="35"/>
                      <a:pt x="153" y="73"/>
                    </a:cubicBezTo>
                    <a:cubicBezTo>
                      <a:pt x="153" y="109"/>
                      <a:pt x="125" y="148"/>
                      <a:pt x="75" y="148"/>
                    </a:cubicBezTo>
                    <a:close/>
                    <a:moveTo>
                      <a:pt x="114" y="123"/>
                    </a:moveTo>
                    <a:cubicBezTo>
                      <a:pt x="121" y="113"/>
                      <a:pt x="123" y="100"/>
                      <a:pt x="123" y="88"/>
                    </a:cubicBezTo>
                    <a:cubicBezTo>
                      <a:pt x="123" y="61"/>
                      <a:pt x="110" y="9"/>
                      <a:pt x="72" y="9"/>
                    </a:cubicBezTo>
                    <a:cubicBezTo>
                      <a:pt x="61" y="9"/>
                      <a:pt x="51" y="13"/>
                      <a:pt x="44" y="20"/>
                    </a:cubicBezTo>
                    <a:cubicBezTo>
                      <a:pt x="32" y="31"/>
                      <a:pt x="30" y="44"/>
                      <a:pt x="30" y="57"/>
                    </a:cubicBezTo>
                    <a:cubicBezTo>
                      <a:pt x="30" y="88"/>
                      <a:pt x="45" y="138"/>
                      <a:pt x="82" y="138"/>
                    </a:cubicBezTo>
                    <a:cubicBezTo>
                      <a:pt x="94" y="138"/>
                      <a:pt x="106" y="133"/>
                      <a:pt x="114" y="12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5603875" y="6203951"/>
                <a:ext cx="150811" cy="144463"/>
              </a:xfrm>
              <a:custGeom>
                <a:pathLst>
                  <a:path extrusionOk="0" h="148" w="154">
                    <a:moveTo>
                      <a:pt x="76" y="148"/>
                    </a:moveTo>
                    <a:cubicBezTo>
                      <a:pt x="26" y="148"/>
                      <a:pt x="0" y="109"/>
                      <a:pt x="0" y="75"/>
                    </a:cubicBezTo>
                    <a:cubicBezTo>
                      <a:pt x="0" y="34"/>
                      <a:pt x="33" y="0"/>
                      <a:pt x="80" y="0"/>
                    </a:cubicBezTo>
                    <a:cubicBezTo>
                      <a:pt x="126" y="0"/>
                      <a:pt x="154" y="35"/>
                      <a:pt x="154" y="73"/>
                    </a:cubicBezTo>
                    <a:cubicBezTo>
                      <a:pt x="154" y="109"/>
                      <a:pt x="126" y="148"/>
                      <a:pt x="76" y="148"/>
                    </a:cubicBezTo>
                    <a:close/>
                    <a:moveTo>
                      <a:pt x="114" y="123"/>
                    </a:moveTo>
                    <a:cubicBezTo>
                      <a:pt x="122" y="113"/>
                      <a:pt x="123" y="100"/>
                      <a:pt x="123" y="88"/>
                    </a:cubicBezTo>
                    <a:cubicBezTo>
                      <a:pt x="123" y="61"/>
                      <a:pt x="110" y="9"/>
                      <a:pt x="72" y="9"/>
                    </a:cubicBezTo>
                    <a:cubicBezTo>
                      <a:pt x="62" y="9"/>
                      <a:pt x="52" y="13"/>
                      <a:pt x="44" y="20"/>
                    </a:cubicBezTo>
                    <a:cubicBezTo>
                      <a:pt x="32" y="31"/>
                      <a:pt x="30" y="44"/>
                      <a:pt x="30" y="57"/>
                    </a:cubicBezTo>
                    <a:cubicBezTo>
                      <a:pt x="30" y="88"/>
                      <a:pt x="45" y="138"/>
                      <a:pt x="83" y="138"/>
                    </a:cubicBezTo>
                    <a:cubicBezTo>
                      <a:pt x="95" y="138"/>
                      <a:pt x="107" y="133"/>
                      <a:pt x="114" y="12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5389562" y="6143626"/>
                <a:ext cx="206373" cy="207963"/>
              </a:xfrm>
              <a:custGeom>
                <a:pathLst>
                  <a:path extrusionOk="0" h="213" w="211">
                    <a:moveTo>
                      <a:pt x="200" y="199"/>
                    </a:moveTo>
                    <a:cubicBezTo>
                      <a:pt x="158" y="208"/>
                      <a:pt x="158" y="208"/>
                      <a:pt x="158" y="208"/>
                    </a:cubicBezTo>
                    <a:cubicBezTo>
                      <a:pt x="141" y="211"/>
                      <a:pt x="126" y="213"/>
                      <a:pt x="110" y="213"/>
                    </a:cubicBezTo>
                    <a:cubicBezTo>
                      <a:pt x="30" y="213"/>
                      <a:pt x="0" y="155"/>
                      <a:pt x="0" y="109"/>
                    </a:cubicBezTo>
                    <a:cubicBezTo>
                      <a:pt x="0" y="52"/>
                      <a:pt x="43" y="0"/>
                      <a:pt x="117" y="0"/>
                    </a:cubicBezTo>
                    <a:cubicBezTo>
                      <a:pt x="133" y="0"/>
                      <a:pt x="148" y="3"/>
                      <a:pt x="161" y="6"/>
                    </a:cubicBezTo>
                    <a:cubicBezTo>
                      <a:pt x="183" y="12"/>
                      <a:pt x="193" y="20"/>
                      <a:pt x="200" y="24"/>
                    </a:cubicBezTo>
                    <a:cubicBezTo>
                      <a:pt x="176" y="47"/>
                      <a:pt x="176" y="47"/>
                      <a:pt x="176" y="47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73" y="38"/>
                      <a:pt x="173" y="38"/>
                      <a:pt x="173" y="38"/>
                    </a:cubicBezTo>
                    <a:cubicBezTo>
                      <a:pt x="163" y="28"/>
                      <a:pt x="145" y="11"/>
                      <a:pt x="111" y="11"/>
                    </a:cubicBezTo>
                    <a:cubicBezTo>
                      <a:pt x="65" y="11"/>
                      <a:pt x="30" y="45"/>
                      <a:pt x="30" y="96"/>
                    </a:cubicBezTo>
                    <a:cubicBezTo>
                      <a:pt x="30" y="151"/>
                      <a:pt x="70" y="202"/>
                      <a:pt x="133" y="202"/>
                    </a:cubicBezTo>
                    <a:cubicBezTo>
                      <a:pt x="151" y="202"/>
                      <a:pt x="161" y="198"/>
                      <a:pt x="170" y="195"/>
                    </a:cubicBezTo>
                    <a:cubicBezTo>
                      <a:pt x="170" y="148"/>
                      <a:pt x="170" y="148"/>
                      <a:pt x="170" y="148"/>
                    </a:cubicBezTo>
                    <a:cubicBezTo>
                      <a:pt x="126" y="150"/>
                      <a:pt x="126" y="150"/>
                      <a:pt x="126" y="150"/>
                    </a:cubicBezTo>
                    <a:cubicBezTo>
                      <a:pt x="149" y="138"/>
                      <a:pt x="149" y="138"/>
                      <a:pt x="149" y="138"/>
                    </a:cubicBezTo>
                    <a:cubicBezTo>
                      <a:pt x="211" y="138"/>
                      <a:pt x="211" y="138"/>
                      <a:pt x="211" y="138"/>
                    </a:cubicBezTo>
                    <a:cubicBezTo>
                      <a:pt x="203" y="145"/>
                      <a:pt x="203" y="145"/>
                      <a:pt x="203" y="145"/>
                    </a:cubicBezTo>
                    <a:cubicBezTo>
                      <a:pt x="201" y="147"/>
                      <a:pt x="201" y="147"/>
                      <a:pt x="200" y="150"/>
                    </a:cubicBezTo>
                    <a:cubicBezTo>
                      <a:pt x="200" y="152"/>
                      <a:pt x="200" y="161"/>
                      <a:pt x="200" y="164"/>
                    </a:cubicBezTo>
                    <a:cubicBezTo>
                      <a:pt x="200" y="199"/>
                      <a:pt x="200" y="199"/>
                      <a:pt x="200" y="199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0" name="Shape 400"/>
          <p:cNvSpPr txBox="1"/>
          <p:nvPr>
            <p:ph idx="1" type="body"/>
          </p:nvPr>
        </p:nvSpPr>
        <p:spPr>
          <a:xfrm>
            <a:off x="393190" y="772392"/>
            <a:ext cx="8421599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1" name="Shape 401"/>
          <p:cNvSpPr txBox="1"/>
          <p:nvPr>
            <p:ph type="title"/>
          </p:nvPr>
        </p:nvSpPr>
        <p:spPr>
          <a:xfrm>
            <a:off x="393190" y="432915"/>
            <a:ext cx="8421599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90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2" name="Shape 402"/>
          <p:cNvSpPr txBox="1"/>
          <p:nvPr>
            <p:ph idx="2" type="body"/>
          </p:nvPr>
        </p:nvSpPr>
        <p:spPr>
          <a:xfrm>
            <a:off x="413391" y="1206955"/>
            <a:ext cx="8372400" cy="3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47" marL="152847" rtl="0">
              <a:spcBef>
                <a:spcPts val="714"/>
              </a:spcBef>
              <a:buClr>
                <a:schemeClr val="dk2"/>
              </a:buClr>
              <a:buFont typeface="Open Sans"/>
              <a:buChar char="•"/>
              <a:defRPr/>
            </a:lvl1pPr>
            <a:lvl2pPr indent="-51969" marL="407569" rtl="0">
              <a:lnSpc>
                <a:spcPct val="95000"/>
              </a:lnSpc>
              <a:spcBef>
                <a:spcPts val="482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17429" marL="665129" rtl="0">
              <a:lnSpc>
                <a:spcPct val="95000"/>
              </a:lnSpc>
              <a:spcBef>
                <a:spcPts val="428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24391" marL="868941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22266" marL="1120817" rtl="0">
              <a:lnSpc>
                <a:spcPct val="95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x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title"/>
          </p:nvPr>
        </p:nvSpPr>
        <p:spPr>
          <a:xfrm>
            <a:off x="375102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buFont typeface="Open Sans"/>
              <a:buNone/>
              <a:defRPr/>
            </a:lvl6pPr>
            <a:lvl7pPr rtl="0">
              <a:spcBef>
                <a:spcPts val="0"/>
              </a:spcBef>
              <a:buFont typeface="Open Sans"/>
              <a:buNone/>
              <a:defRPr/>
            </a:lvl7pPr>
            <a:lvl8pPr rtl="0">
              <a:spcBef>
                <a:spcPts val="0"/>
              </a:spcBef>
              <a:buFont typeface="Open Sans"/>
              <a:buNone/>
              <a:defRPr/>
            </a:lvl8pPr>
            <a:lvl9pPr rtl="0">
              <a:spcBef>
                <a:spcPts val="0"/>
              </a:spcBef>
              <a:buFont typeface="Open Sans"/>
              <a:buNone/>
              <a:defRPr/>
            </a:lvl9pPr>
          </a:lstStyle>
          <a:p/>
        </p:txBody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375101" y="1253682"/>
            <a:ext cx="8229600" cy="342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700" marL="342900" rtl="0" algn="l">
              <a:spcBef>
                <a:spcPts val="0"/>
              </a:spcBef>
              <a:buClr>
                <a:schemeClr val="dk1"/>
              </a:buClr>
              <a:buFont typeface="Open Sans"/>
              <a:buChar char="•"/>
              <a:defRPr/>
            </a:lvl1pPr>
            <a:lvl2pPr indent="-57150" marL="742950" rtl="0" algn="l">
              <a:spcBef>
                <a:spcPts val="360"/>
              </a:spcBef>
              <a:buClr>
                <a:schemeClr val="dk1"/>
              </a:buClr>
              <a:buFont typeface="Open Sans"/>
              <a:buChar char="o"/>
              <a:defRPr/>
            </a:lvl2pPr>
            <a:lvl3pPr indent="-25400" marL="1143000" rtl="0" algn="l">
              <a:spcBef>
                <a:spcPts val="320"/>
              </a:spcBef>
              <a:buClr>
                <a:schemeClr val="dk1"/>
              </a:buClr>
              <a:buFont typeface="Open Sans"/>
              <a:buChar char="▪"/>
              <a:defRPr/>
            </a:lvl3pPr>
            <a:lvl4pPr indent="38100" marL="1600200" rtl="0" algn="l">
              <a:spcBef>
                <a:spcPts val="320"/>
              </a:spcBef>
              <a:buClr>
                <a:schemeClr val="dk1"/>
              </a:buClr>
              <a:buFont typeface="Open Sans"/>
              <a:buChar char="•"/>
              <a:defRPr/>
            </a:lvl4pPr>
            <a:lvl5pPr indent="-50800" marL="2057400" rtl="0" algn="l">
              <a:spcBef>
                <a:spcPts val="280"/>
              </a:spcBef>
              <a:buClr>
                <a:schemeClr val="dk1"/>
              </a:buClr>
              <a:buFont typeface="Open Sans"/>
              <a:buChar char="o"/>
              <a:defRPr/>
            </a:lvl5pPr>
            <a:lvl6pPr indent="-50800" marL="2514600" rtl="0" algn="l">
              <a:spcBef>
                <a:spcPts val="280"/>
              </a:spcBef>
              <a:buClr>
                <a:schemeClr val="dk1"/>
              </a:buClr>
              <a:buFont typeface="Open Sans"/>
              <a:buChar char="▪"/>
              <a:defRPr/>
            </a:lvl6pPr>
            <a:lvl7pPr indent="0" marL="2971800" rtl="0" algn="l">
              <a:spcBef>
                <a:spcPts val="280"/>
              </a:spcBef>
              <a:buClr>
                <a:schemeClr val="dk1"/>
              </a:buClr>
              <a:buFont typeface="Open Sans"/>
              <a:buChar char="•"/>
              <a:defRPr/>
            </a:lvl7pPr>
            <a:lvl8pPr indent="-50800" marL="3429000" rtl="0" algn="l">
              <a:spcBef>
                <a:spcPts val="280"/>
              </a:spcBef>
              <a:buClr>
                <a:schemeClr val="dk1"/>
              </a:buClr>
              <a:buFont typeface="Open Sans"/>
              <a:buChar char="o"/>
              <a:defRPr/>
            </a:lvl8pPr>
            <a:lvl9pPr indent="-50800" marL="3886200" rtl="0" algn="l">
              <a:spcBef>
                <a:spcPts val="280"/>
              </a:spcBef>
              <a:buClr>
                <a:schemeClr val="dk1"/>
              </a:buClr>
              <a:buFont typeface="Open Sans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457200" y="71896"/>
            <a:ext cx="8229600" cy="746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accent6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8" name="Shape 408"/>
          <p:cNvSpPr txBox="1"/>
          <p:nvPr/>
        </p:nvSpPr>
        <p:spPr>
          <a:xfrm>
            <a:off x="457200" y="4873941"/>
            <a:ext cx="396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8EEE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685800" y="4873941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8EEE"/>
              </a:buClr>
              <a:buSzPct val="25000"/>
              <a:buFont typeface="Arial"/>
              <a:buNone/>
            </a:pPr>
            <a:r>
              <a:rPr b="0" baseline="0" i="0" lang="en" sz="900" u="none" cap="none" strike="noStrike">
                <a:solidFill>
                  <a:srgbClr val="028EEE"/>
                </a:solidFill>
                <a:latin typeface="Arial"/>
                <a:ea typeface="Arial"/>
                <a:cs typeface="Arial"/>
                <a:sym typeface="Arial"/>
              </a:rPr>
              <a:t>Google confidential</a:t>
            </a:r>
          </a:p>
        </p:txBody>
      </p:sp>
      <p:grpSp>
        <p:nvGrpSpPr>
          <p:cNvPr id="410" name="Shape 410"/>
          <p:cNvGrpSpPr/>
          <p:nvPr/>
        </p:nvGrpSpPr>
        <p:grpSpPr>
          <a:xfrm>
            <a:off x="8341121" y="4935440"/>
            <a:ext cx="649963" cy="166329"/>
            <a:chOff x="8158163" y="6554788"/>
            <a:chExt cx="888899" cy="303299"/>
          </a:xfrm>
        </p:grpSpPr>
        <p:sp>
          <p:nvSpPr>
            <p:cNvPr id="411" name="Shape 411"/>
            <p:cNvSpPr/>
            <p:nvPr/>
          </p:nvSpPr>
          <p:spPr>
            <a:xfrm>
              <a:off x="8158163" y="6554788"/>
              <a:ext cx="888899" cy="303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8882063" y="6629400"/>
              <a:ext cx="123824" cy="142874"/>
            </a:xfrm>
            <a:custGeom>
              <a:pathLst>
                <a:path extrusionOk="0" h="38" w="33">
                  <a:moveTo>
                    <a:pt x="33" y="32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6"/>
                    <a:pt x="26" y="37"/>
                  </a:cubicBezTo>
                  <a:cubicBezTo>
                    <a:pt x="24" y="38"/>
                    <a:pt x="21" y="38"/>
                    <a:pt x="19" y="38"/>
                  </a:cubicBezTo>
                  <a:cubicBezTo>
                    <a:pt x="16" y="38"/>
                    <a:pt x="12" y="38"/>
                    <a:pt x="8" y="35"/>
                  </a:cubicBezTo>
                  <a:cubicBezTo>
                    <a:pt x="3" y="31"/>
                    <a:pt x="0" y="24"/>
                    <a:pt x="0" y="19"/>
                  </a:cubicBezTo>
                  <a:cubicBezTo>
                    <a:pt x="0" y="6"/>
                    <a:pt x="10" y="0"/>
                    <a:pt x="18" y="0"/>
                  </a:cubicBezTo>
                  <a:cubicBezTo>
                    <a:pt x="21" y="0"/>
                    <a:pt x="24" y="1"/>
                    <a:pt x="26" y="3"/>
                  </a:cubicBezTo>
                  <a:cubicBezTo>
                    <a:pt x="30" y="5"/>
                    <a:pt x="31" y="9"/>
                    <a:pt x="32" y="10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8"/>
                    <a:pt x="16" y="34"/>
                    <a:pt x="24" y="34"/>
                  </a:cubicBezTo>
                  <a:cubicBezTo>
                    <a:pt x="27" y="34"/>
                    <a:pt x="30" y="33"/>
                    <a:pt x="33" y="32"/>
                  </a:cubicBezTo>
                  <a:cubicBezTo>
                    <a:pt x="33" y="32"/>
                    <a:pt x="33" y="31"/>
                    <a:pt x="33" y="32"/>
                  </a:cubicBezTo>
                  <a:close/>
                  <a:moveTo>
                    <a:pt x="22" y="12"/>
                  </a:moveTo>
                  <a:cubicBezTo>
                    <a:pt x="23" y="11"/>
                    <a:pt x="24" y="11"/>
                    <a:pt x="24" y="10"/>
                  </a:cubicBezTo>
                  <a:cubicBezTo>
                    <a:pt x="24" y="7"/>
                    <a:pt x="20" y="3"/>
                    <a:pt x="16" y="3"/>
                  </a:cubicBezTo>
                  <a:cubicBezTo>
                    <a:pt x="13" y="3"/>
                    <a:pt x="7" y="5"/>
                    <a:pt x="7" y="14"/>
                  </a:cubicBezTo>
                  <a:cubicBezTo>
                    <a:pt x="7" y="15"/>
                    <a:pt x="7" y="17"/>
                    <a:pt x="7" y="18"/>
                  </a:cubicBezTo>
                  <a:lnTo>
                    <a:pt x="2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8807450" y="6557963"/>
              <a:ext cx="77785" cy="209550"/>
            </a:xfrm>
            <a:custGeom>
              <a:pathLst>
                <a:path extrusionOk="0" h="56" w="21">
                  <a:moveTo>
                    <a:pt x="14" y="50"/>
                  </a:moveTo>
                  <a:cubicBezTo>
                    <a:pt x="14" y="53"/>
                    <a:pt x="15" y="54"/>
                    <a:pt x="17" y="54"/>
                  </a:cubicBezTo>
                  <a:cubicBezTo>
                    <a:pt x="19" y="54"/>
                    <a:pt x="20" y="54"/>
                    <a:pt x="21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6" y="54"/>
                    <a:pt x="7" y="53"/>
                    <a:pt x="7" y="5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4" y="3"/>
                    <a:pt x="14" y="5"/>
                  </a:cubicBezTo>
                  <a:lnTo>
                    <a:pt x="14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8667750" y="6632575"/>
              <a:ext cx="146050" cy="225424"/>
            </a:xfrm>
            <a:custGeom>
              <a:pathLst>
                <a:path extrusionOk="0" h="60" w="39">
                  <a:moveTo>
                    <a:pt x="30" y="3"/>
                  </a:moveTo>
                  <a:cubicBezTo>
                    <a:pt x="31" y="5"/>
                    <a:pt x="35" y="8"/>
                    <a:pt x="35" y="14"/>
                  </a:cubicBezTo>
                  <a:cubicBezTo>
                    <a:pt x="35" y="20"/>
                    <a:pt x="32" y="22"/>
                    <a:pt x="29" y="25"/>
                  </a:cubicBezTo>
                  <a:cubicBezTo>
                    <a:pt x="28" y="26"/>
                    <a:pt x="26" y="27"/>
                    <a:pt x="26" y="29"/>
                  </a:cubicBezTo>
                  <a:cubicBezTo>
                    <a:pt x="26" y="31"/>
                    <a:pt x="28" y="32"/>
                    <a:pt x="28" y="3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5" y="37"/>
                    <a:pt x="38" y="40"/>
                    <a:pt x="38" y="45"/>
                  </a:cubicBezTo>
                  <a:cubicBezTo>
                    <a:pt x="38" y="53"/>
                    <a:pt x="31" y="60"/>
                    <a:pt x="17" y="60"/>
                  </a:cubicBezTo>
                  <a:cubicBezTo>
                    <a:pt x="6" y="60"/>
                    <a:pt x="0" y="55"/>
                    <a:pt x="0" y="49"/>
                  </a:cubicBezTo>
                  <a:cubicBezTo>
                    <a:pt x="0" y="46"/>
                    <a:pt x="2" y="42"/>
                    <a:pt x="6" y="39"/>
                  </a:cubicBezTo>
                  <a:cubicBezTo>
                    <a:pt x="11" y="36"/>
                    <a:pt x="18" y="36"/>
                    <a:pt x="21" y="36"/>
                  </a:cubicBezTo>
                  <a:cubicBezTo>
                    <a:pt x="20" y="34"/>
                    <a:pt x="19" y="33"/>
                    <a:pt x="19" y="31"/>
                  </a:cubicBezTo>
                  <a:cubicBezTo>
                    <a:pt x="19" y="29"/>
                    <a:pt x="19" y="28"/>
                    <a:pt x="20" y="27"/>
                  </a:cubicBezTo>
                  <a:cubicBezTo>
                    <a:pt x="19" y="28"/>
                    <a:pt x="18" y="28"/>
                    <a:pt x="17" y="28"/>
                  </a:cubicBezTo>
                  <a:cubicBezTo>
                    <a:pt x="9" y="28"/>
                    <a:pt x="4" y="21"/>
                    <a:pt x="4" y="15"/>
                  </a:cubicBezTo>
                  <a:cubicBezTo>
                    <a:pt x="4" y="12"/>
                    <a:pt x="6" y="8"/>
                    <a:pt x="9" y="5"/>
                  </a:cubicBezTo>
                  <a:cubicBezTo>
                    <a:pt x="14" y="1"/>
                    <a:pt x="19" y="0"/>
                    <a:pt x="2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4" y="3"/>
                    <a:pt x="34" y="3"/>
                    <a:pt x="34" y="3"/>
                  </a:cubicBezTo>
                  <a:lnTo>
                    <a:pt x="30" y="3"/>
                  </a:lnTo>
                  <a:close/>
                  <a:moveTo>
                    <a:pt x="24" y="38"/>
                  </a:moveTo>
                  <a:cubicBezTo>
                    <a:pt x="23" y="38"/>
                    <a:pt x="23" y="38"/>
                    <a:pt x="22" y="38"/>
                  </a:cubicBezTo>
                  <a:cubicBezTo>
                    <a:pt x="21" y="38"/>
                    <a:pt x="17" y="38"/>
                    <a:pt x="14" y="39"/>
                  </a:cubicBezTo>
                  <a:cubicBezTo>
                    <a:pt x="12" y="40"/>
                    <a:pt x="7" y="42"/>
                    <a:pt x="7" y="47"/>
                  </a:cubicBezTo>
                  <a:cubicBezTo>
                    <a:pt x="7" y="53"/>
                    <a:pt x="13" y="57"/>
                    <a:pt x="21" y="57"/>
                  </a:cubicBezTo>
                  <a:cubicBezTo>
                    <a:pt x="29" y="57"/>
                    <a:pt x="33" y="53"/>
                    <a:pt x="33" y="49"/>
                  </a:cubicBezTo>
                  <a:cubicBezTo>
                    <a:pt x="33" y="45"/>
                    <a:pt x="30" y="42"/>
                    <a:pt x="24" y="38"/>
                  </a:cubicBezTo>
                  <a:close/>
                  <a:moveTo>
                    <a:pt x="26" y="23"/>
                  </a:moveTo>
                  <a:cubicBezTo>
                    <a:pt x="28" y="21"/>
                    <a:pt x="28" y="19"/>
                    <a:pt x="28" y="17"/>
                  </a:cubicBezTo>
                  <a:cubicBezTo>
                    <a:pt x="28" y="12"/>
                    <a:pt x="25" y="3"/>
                    <a:pt x="18" y="3"/>
                  </a:cubicBezTo>
                  <a:cubicBezTo>
                    <a:pt x="16" y="3"/>
                    <a:pt x="14" y="4"/>
                    <a:pt x="13" y="6"/>
                  </a:cubicBezTo>
                  <a:cubicBezTo>
                    <a:pt x="11" y="7"/>
                    <a:pt x="11" y="9"/>
                    <a:pt x="11" y="11"/>
                  </a:cubicBezTo>
                  <a:cubicBezTo>
                    <a:pt x="11" y="17"/>
                    <a:pt x="14" y="25"/>
                    <a:pt x="21" y="25"/>
                  </a:cubicBezTo>
                  <a:cubicBezTo>
                    <a:pt x="23" y="25"/>
                    <a:pt x="25" y="24"/>
                    <a:pt x="26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8524875" y="6629400"/>
              <a:ext cx="147637" cy="142874"/>
            </a:xfrm>
            <a:custGeom>
              <a:pathLst>
                <a:path extrusionOk="0" h="38" w="39">
                  <a:moveTo>
                    <a:pt x="19" y="38"/>
                  </a:moveTo>
                  <a:cubicBezTo>
                    <a:pt x="6" y="38"/>
                    <a:pt x="0" y="28"/>
                    <a:pt x="0" y="19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32" y="0"/>
                    <a:pt x="39" y="9"/>
                    <a:pt x="39" y="19"/>
                  </a:cubicBezTo>
                  <a:cubicBezTo>
                    <a:pt x="39" y="28"/>
                    <a:pt x="32" y="38"/>
                    <a:pt x="19" y="38"/>
                  </a:cubicBezTo>
                  <a:close/>
                  <a:moveTo>
                    <a:pt x="29" y="32"/>
                  </a:moveTo>
                  <a:cubicBezTo>
                    <a:pt x="30" y="29"/>
                    <a:pt x="31" y="26"/>
                    <a:pt x="31" y="23"/>
                  </a:cubicBezTo>
                  <a:cubicBezTo>
                    <a:pt x="31" y="16"/>
                    <a:pt x="28" y="3"/>
                    <a:pt x="18" y="3"/>
                  </a:cubicBezTo>
                  <a:cubicBezTo>
                    <a:pt x="15" y="3"/>
                    <a:pt x="13" y="4"/>
                    <a:pt x="11" y="5"/>
                  </a:cubicBezTo>
                  <a:cubicBezTo>
                    <a:pt x="8" y="8"/>
                    <a:pt x="7" y="12"/>
                    <a:pt x="7" y="15"/>
                  </a:cubicBezTo>
                  <a:cubicBezTo>
                    <a:pt x="7" y="23"/>
                    <a:pt x="11" y="36"/>
                    <a:pt x="21" y="36"/>
                  </a:cubicBezTo>
                  <a:cubicBezTo>
                    <a:pt x="24" y="36"/>
                    <a:pt x="27" y="34"/>
                    <a:pt x="29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8367713" y="6629400"/>
              <a:ext cx="146050" cy="142874"/>
            </a:xfrm>
            <a:custGeom>
              <a:pathLst>
                <a:path extrusionOk="0" h="38" w="39">
                  <a:moveTo>
                    <a:pt x="19" y="38"/>
                  </a:moveTo>
                  <a:cubicBezTo>
                    <a:pt x="6" y="38"/>
                    <a:pt x="0" y="28"/>
                    <a:pt x="0" y="19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32" y="0"/>
                    <a:pt x="39" y="9"/>
                    <a:pt x="39" y="19"/>
                  </a:cubicBezTo>
                  <a:cubicBezTo>
                    <a:pt x="39" y="28"/>
                    <a:pt x="32" y="38"/>
                    <a:pt x="19" y="38"/>
                  </a:cubicBezTo>
                  <a:close/>
                  <a:moveTo>
                    <a:pt x="29" y="32"/>
                  </a:moveTo>
                  <a:cubicBezTo>
                    <a:pt x="31" y="29"/>
                    <a:pt x="31" y="26"/>
                    <a:pt x="31" y="23"/>
                  </a:cubicBezTo>
                  <a:cubicBezTo>
                    <a:pt x="31" y="16"/>
                    <a:pt x="28" y="3"/>
                    <a:pt x="18" y="3"/>
                  </a:cubicBezTo>
                  <a:cubicBezTo>
                    <a:pt x="15" y="3"/>
                    <a:pt x="13" y="4"/>
                    <a:pt x="11" y="5"/>
                  </a:cubicBezTo>
                  <a:cubicBezTo>
                    <a:pt x="8" y="8"/>
                    <a:pt x="7" y="12"/>
                    <a:pt x="7" y="15"/>
                  </a:cubicBezTo>
                  <a:cubicBezTo>
                    <a:pt x="7" y="23"/>
                    <a:pt x="11" y="36"/>
                    <a:pt x="21" y="36"/>
                  </a:cubicBezTo>
                  <a:cubicBezTo>
                    <a:pt x="24" y="36"/>
                    <a:pt x="27" y="34"/>
                    <a:pt x="29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8158163" y="6573838"/>
              <a:ext cx="198437" cy="201611"/>
            </a:xfrm>
            <a:custGeom>
              <a:pathLst>
                <a:path extrusionOk="0" h="54" w="53">
                  <a:moveTo>
                    <a:pt x="51" y="50"/>
                  </a:moveTo>
                  <a:cubicBezTo>
                    <a:pt x="40" y="53"/>
                    <a:pt x="40" y="53"/>
                    <a:pt x="40" y="53"/>
                  </a:cubicBezTo>
                  <a:cubicBezTo>
                    <a:pt x="36" y="53"/>
                    <a:pt x="32" y="54"/>
                    <a:pt x="28" y="54"/>
                  </a:cubicBezTo>
                  <a:cubicBezTo>
                    <a:pt x="8" y="54"/>
                    <a:pt x="0" y="39"/>
                    <a:pt x="0" y="27"/>
                  </a:cubicBezTo>
                  <a:cubicBezTo>
                    <a:pt x="0" y="13"/>
                    <a:pt x="11" y="0"/>
                    <a:pt x="30" y="0"/>
                  </a:cubicBezTo>
                  <a:cubicBezTo>
                    <a:pt x="34" y="0"/>
                    <a:pt x="37" y="0"/>
                    <a:pt x="41" y="1"/>
                  </a:cubicBezTo>
                  <a:cubicBezTo>
                    <a:pt x="46" y="3"/>
                    <a:pt x="49" y="5"/>
                    <a:pt x="51" y="6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1" y="7"/>
                    <a:pt x="37" y="2"/>
                    <a:pt x="28" y="2"/>
                  </a:cubicBezTo>
                  <a:cubicBezTo>
                    <a:pt x="16" y="2"/>
                    <a:pt x="8" y="11"/>
                    <a:pt x="8" y="24"/>
                  </a:cubicBezTo>
                  <a:cubicBezTo>
                    <a:pt x="8" y="38"/>
                    <a:pt x="18" y="51"/>
                    <a:pt x="34" y="51"/>
                  </a:cubicBezTo>
                  <a:cubicBezTo>
                    <a:pt x="38" y="51"/>
                    <a:pt x="41" y="50"/>
                    <a:pt x="43" y="49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1" y="37"/>
                    <a:pt x="51" y="37"/>
                    <a:pt x="51" y="38"/>
                  </a:cubicBezTo>
                  <a:cubicBezTo>
                    <a:pt x="51" y="38"/>
                    <a:pt x="51" y="41"/>
                    <a:pt x="51" y="41"/>
                  </a:cubicBezTo>
                  <a:lnTo>
                    <a:pt x="51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Shape 41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0">
                <a:schemeClr val="lt1"/>
              </a:gs>
              <a:gs pos="66000">
                <a:schemeClr val="lt1"/>
              </a:gs>
              <a:gs pos="100000">
                <a:srgbClr val="C5C5C5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_1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type="title"/>
          </p:nvPr>
        </p:nvSpPr>
        <p:spPr>
          <a:xfrm>
            <a:off x="457200" y="271462"/>
            <a:ext cx="8229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7_Title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23" name="Shape 423"/>
          <p:cNvSpPr txBox="1"/>
          <p:nvPr>
            <p:ph idx="12" type="sldNum"/>
          </p:nvPr>
        </p:nvSpPr>
        <p:spPr>
          <a:xfrm>
            <a:off x="8686800" y="4800600"/>
            <a:ext cx="457200" cy="182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888888"/>
              </a:buClr>
              <a:buFont typeface="Calibri"/>
              <a:buNone/>
            </a:pPr>
            <a:r>
              <a:t/>
            </a:r>
            <a:endParaRPr/>
          </a:p>
          <a:p>
            <a:pPr indent="-12661" lvl="1" marL="457161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  <a:p>
            <a:pPr indent="-12623" lvl="2" marL="914323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  <a:p>
            <a:pPr indent="-12585" lvl="3" marL="1371485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  <a:p>
            <a:pPr indent="-12547" lvl="4" marL="1828647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  <a:p>
            <a:pPr indent="-12510" lvl="5" marL="228581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  <a:p>
            <a:pPr indent="-12471" lvl="6" marL="2742971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  <a:p>
            <a:pPr indent="-12433" lvl="7" marL="3200133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  <a:p>
            <a:pPr indent="-12396" lvl="8" marL="3657296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 txBox="1"/>
          <p:nvPr>
            <p:ph idx="11" type="ftr"/>
          </p:nvPr>
        </p:nvSpPr>
        <p:spPr>
          <a:xfrm>
            <a:off x="457200" y="4800600"/>
            <a:ext cx="6096000" cy="182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indent="-12661" marL="45716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indent="-12623" marL="91432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indent="-12585" marL="13714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indent="-12547" marL="182864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indent="-12510" marL="22858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indent="-12471" marL="274297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indent="-12433" marL="32001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indent="-12396" marL="365729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18" y="0"/>
            <a:ext cx="912216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/>
          <p:nvPr/>
        </p:nvSpPr>
        <p:spPr>
          <a:xfrm>
            <a:off x="20115" y="18031"/>
            <a:ext cx="9100499" cy="5091300"/>
          </a:xfrm>
          <a:prstGeom prst="rect">
            <a:avLst/>
          </a:prstGeom>
          <a:noFill/>
          <a:ln cap="flat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" name="Shape 35"/>
          <p:cNvPicPr preferRelativeResize="0"/>
          <p:nvPr/>
        </p:nvPicPr>
        <p:blipFill rotWithShape="1">
          <a:blip r:embed="rId3">
            <a:alphaModFix/>
          </a:blip>
          <a:srcRect b="46512" l="30291" r="31995" t="0"/>
          <a:stretch/>
        </p:blipFill>
        <p:spPr>
          <a:xfrm>
            <a:off x="3471351" y="1598174"/>
            <a:ext cx="2288100" cy="208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706" y="-42231"/>
            <a:ext cx="9184075" cy="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type="ctrTitle"/>
          </p:nvPr>
        </p:nvSpPr>
        <p:spPr>
          <a:xfrm>
            <a:off x="2361500" y="3476200"/>
            <a:ext cx="4528800" cy="11399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3600" u="none" cap="none" strike="noStrike">
                <a:solidFill>
                  <a:schemeClr val="dk1"/>
                </a:solidFill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361500" y="4522078"/>
            <a:ext cx="4507799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1800" u="none" cap="none" strike="noStrike">
                <a:solidFill>
                  <a:schemeClr val="dk2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/>
          <p:nvPr>
            <p:ph idx="10" type="dt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6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27" name="Shape 42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6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28" name="Shape 428"/>
          <p:cNvSpPr txBox="1"/>
          <p:nvPr>
            <p:ph idx="12" type="sldNum"/>
          </p:nvPr>
        </p:nvSpPr>
        <p:spPr>
          <a:xfrm>
            <a:off x="6553201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333336"/>
              </a:buClr>
              <a:buFont typeface="Open Sans"/>
              <a:buNone/>
            </a:pPr>
            <a:r>
              <a:t/>
            </a:r>
            <a:endParaRPr/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Title and Content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>
            <p:ph idx="12" type="sldNum"/>
          </p:nvPr>
        </p:nvSpPr>
        <p:spPr>
          <a:xfrm>
            <a:off x="8455064" y="4911329"/>
            <a:ext cx="231899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595959"/>
              </a:buClr>
              <a:buFont typeface="Arial"/>
              <a:buNone/>
            </a:pPr>
            <a:r>
              <a:t/>
            </a:r>
            <a:endParaRPr/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One line Title w/ Subtitle only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>
            <p:ph type="title"/>
          </p:nvPr>
        </p:nvSpPr>
        <p:spPr>
          <a:xfrm>
            <a:off x="457200" y="495298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33" name="Shape 433"/>
          <p:cNvSpPr txBox="1"/>
          <p:nvPr>
            <p:ph idx="1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C4C5C7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Slide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idx="1" type="subTitle"/>
          </p:nvPr>
        </p:nvSpPr>
        <p:spPr>
          <a:xfrm>
            <a:off x="1371600" y="3695700"/>
            <a:ext cx="64007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Georgia"/>
              <a:buNone/>
              <a:defRPr/>
            </a:lvl1pPr>
            <a:lvl2pPr indent="-12661" marL="45716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2pPr>
            <a:lvl3pPr indent="-12623" marL="914323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3pPr>
            <a:lvl4pPr indent="-12585" marL="1371485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4pPr>
            <a:lvl5pPr indent="-12547" marL="182864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5pPr>
            <a:lvl6pPr indent="-12510" marL="228581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-12471" marL="2742971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-12433" marL="320013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-12396" marL="365729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grpSp>
        <p:nvGrpSpPr>
          <p:cNvPr id="436" name="Shape 436"/>
          <p:cNvGrpSpPr/>
          <p:nvPr/>
        </p:nvGrpSpPr>
        <p:grpSpPr>
          <a:xfrm>
            <a:off x="1314910" y="3207014"/>
            <a:ext cx="6609723" cy="267780"/>
            <a:chOff x="1937657" y="4214944"/>
            <a:chExt cx="5364600" cy="322200"/>
          </a:xfrm>
        </p:grpSpPr>
        <p:sp>
          <p:nvSpPr>
            <p:cNvPr id="437" name="Shape 437"/>
            <p:cNvSpPr/>
            <p:nvPr/>
          </p:nvSpPr>
          <p:spPr>
            <a:xfrm>
              <a:off x="1937657" y="4214944"/>
              <a:ext cx="5364600" cy="322200"/>
            </a:xfrm>
            <a:prstGeom prst="ellipse">
              <a:avLst/>
            </a:prstGeom>
            <a:gradFill>
              <a:gsLst>
                <a:gs pos="0">
                  <a:srgbClr val="333336">
                    <a:alpha val="7843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 flipH="1" rot="10800000">
              <a:off x="3448594" y="4305707"/>
              <a:ext cx="2342700" cy="140700"/>
            </a:xfrm>
            <a:prstGeom prst="ellipse">
              <a:avLst/>
            </a:prstGeom>
            <a:gradFill>
              <a:gsLst>
                <a:gs pos="0">
                  <a:srgbClr val="333336">
                    <a:alpha val="3921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9" name="Shape 439"/>
          <p:cNvGrpSpPr/>
          <p:nvPr/>
        </p:nvGrpSpPr>
        <p:grpSpPr>
          <a:xfrm>
            <a:off x="2174915" y="1032077"/>
            <a:ext cx="4835399" cy="460478"/>
            <a:chOff x="2174875" y="1328450"/>
            <a:chExt cx="4835399" cy="613970"/>
          </a:xfrm>
        </p:grpSpPr>
        <p:cxnSp>
          <p:nvCxnSpPr>
            <p:cNvPr id="440" name="Shape 440"/>
            <p:cNvCxnSpPr/>
            <p:nvPr/>
          </p:nvCxnSpPr>
          <p:spPr>
            <a:xfrm>
              <a:off x="2174875" y="1640205"/>
              <a:ext cx="4835399" cy="0"/>
            </a:xfrm>
            <a:prstGeom prst="straightConnector1">
              <a:avLst/>
            </a:prstGeom>
            <a:noFill/>
            <a:ln cap="flat" w="9525">
              <a:solidFill>
                <a:schemeClr val="lt1">
                  <a:alpha val="0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41" name="Shape 441"/>
            <p:cNvGrpSpPr/>
            <p:nvPr/>
          </p:nvGrpSpPr>
          <p:grpSpPr>
            <a:xfrm>
              <a:off x="3775060" y="1328450"/>
              <a:ext cx="1635118" cy="613970"/>
              <a:chOff x="3621087" y="1242059"/>
              <a:chExt cx="1943100" cy="729614"/>
            </a:xfrm>
          </p:grpSpPr>
          <p:sp>
            <p:nvSpPr>
              <p:cNvPr id="442" name="Shape 442"/>
              <p:cNvSpPr/>
              <p:nvPr/>
            </p:nvSpPr>
            <p:spPr>
              <a:xfrm>
                <a:off x="3621087" y="1242059"/>
                <a:ext cx="1943100" cy="70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3" name="Shape 44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87217" y="1270634"/>
                <a:ext cx="1810841" cy="701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4" name="Shape 444"/>
          <p:cNvSpPr txBox="1"/>
          <p:nvPr>
            <p:ph idx="2" type="body"/>
          </p:nvPr>
        </p:nvSpPr>
        <p:spPr>
          <a:xfrm>
            <a:off x="1219200" y="1728675"/>
            <a:ext cx="7010400" cy="9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66666C"/>
              </a:buClr>
              <a:buFont typeface="Carm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45" name="Shape 445"/>
          <p:cNvSpPr txBox="1"/>
          <p:nvPr>
            <p:ph idx="3" type="body"/>
          </p:nvPr>
        </p:nvSpPr>
        <p:spPr>
          <a:xfrm>
            <a:off x="1219200" y="2400321"/>
            <a:ext cx="7010400" cy="9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ABABAB"/>
              </a:buClr>
              <a:buFont typeface="Carm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Title Slide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>
            <p:ph idx="1" type="subTitle"/>
          </p:nvPr>
        </p:nvSpPr>
        <p:spPr>
          <a:xfrm>
            <a:off x="1371600" y="3695700"/>
            <a:ext cx="64007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Georgia"/>
              <a:buNone/>
              <a:defRPr/>
            </a:lvl1pPr>
            <a:lvl2pPr indent="-12661" marL="45716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2pPr>
            <a:lvl3pPr indent="-12623" marL="914323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3pPr>
            <a:lvl4pPr indent="-12585" marL="1371485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4pPr>
            <a:lvl5pPr indent="-12547" marL="182864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5pPr>
            <a:lvl6pPr indent="-12510" marL="228581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6pPr>
            <a:lvl7pPr indent="-12471" marL="2742971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7pPr>
            <a:lvl8pPr indent="-12433" marL="320013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8pPr>
            <a:lvl9pPr indent="-12396" marL="365729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9pPr>
          </a:lstStyle>
          <a:p/>
        </p:txBody>
      </p:sp>
      <p:grpSp>
        <p:nvGrpSpPr>
          <p:cNvPr id="448" name="Shape 448"/>
          <p:cNvGrpSpPr/>
          <p:nvPr/>
        </p:nvGrpSpPr>
        <p:grpSpPr>
          <a:xfrm>
            <a:off x="1314910" y="3207014"/>
            <a:ext cx="6609723" cy="267780"/>
            <a:chOff x="1937657" y="4214944"/>
            <a:chExt cx="5364600" cy="322200"/>
          </a:xfrm>
        </p:grpSpPr>
        <p:sp>
          <p:nvSpPr>
            <p:cNvPr id="449" name="Shape 449"/>
            <p:cNvSpPr/>
            <p:nvPr/>
          </p:nvSpPr>
          <p:spPr>
            <a:xfrm>
              <a:off x="1937657" y="4214944"/>
              <a:ext cx="5364600" cy="322200"/>
            </a:xfrm>
            <a:prstGeom prst="ellipse">
              <a:avLst/>
            </a:prstGeom>
            <a:gradFill>
              <a:gsLst>
                <a:gs pos="0">
                  <a:srgbClr val="333336">
                    <a:alpha val="7843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 flipH="1" rot="10800000">
              <a:off x="3448594" y="4305707"/>
              <a:ext cx="2342700" cy="140700"/>
            </a:xfrm>
            <a:prstGeom prst="ellipse">
              <a:avLst/>
            </a:prstGeom>
            <a:gradFill>
              <a:gsLst>
                <a:gs pos="0">
                  <a:srgbClr val="333336">
                    <a:alpha val="3921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Shape 451"/>
          <p:cNvGrpSpPr/>
          <p:nvPr/>
        </p:nvGrpSpPr>
        <p:grpSpPr>
          <a:xfrm>
            <a:off x="2174915" y="1032077"/>
            <a:ext cx="4835399" cy="460478"/>
            <a:chOff x="2174875" y="1328450"/>
            <a:chExt cx="4835399" cy="613970"/>
          </a:xfrm>
        </p:grpSpPr>
        <p:cxnSp>
          <p:nvCxnSpPr>
            <p:cNvPr id="452" name="Shape 452"/>
            <p:cNvCxnSpPr/>
            <p:nvPr/>
          </p:nvCxnSpPr>
          <p:spPr>
            <a:xfrm>
              <a:off x="2174875" y="1640205"/>
              <a:ext cx="4835399" cy="0"/>
            </a:xfrm>
            <a:prstGeom prst="straightConnector1">
              <a:avLst/>
            </a:prstGeom>
            <a:noFill/>
            <a:ln cap="flat" w="9525">
              <a:solidFill>
                <a:schemeClr val="lt1">
                  <a:alpha val="0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53" name="Shape 453"/>
            <p:cNvGrpSpPr/>
            <p:nvPr/>
          </p:nvGrpSpPr>
          <p:grpSpPr>
            <a:xfrm>
              <a:off x="3775060" y="1328450"/>
              <a:ext cx="1635118" cy="613970"/>
              <a:chOff x="3621087" y="1242059"/>
              <a:chExt cx="1943100" cy="729614"/>
            </a:xfrm>
          </p:grpSpPr>
          <p:sp>
            <p:nvSpPr>
              <p:cNvPr id="454" name="Shape 454"/>
              <p:cNvSpPr/>
              <p:nvPr/>
            </p:nvSpPr>
            <p:spPr>
              <a:xfrm>
                <a:off x="3621087" y="1242059"/>
                <a:ext cx="1943100" cy="701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5" name="Shape 45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87217" y="1270634"/>
                <a:ext cx="1810841" cy="701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56" name="Shape 456"/>
          <p:cNvSpPr txBox="1"/>
          <p:nvPr>
            <p:ph idx="2" type="body"/>
          </p:nvPr>
        </p:nvSpPr>
        <p:spPr>
          <a:xfrm>
            <a:off x="1219200" y="1728675"/>
            <a:ext cx="7010400" cy="9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66666C"/>
              </a:buClr>
              <a:buFont typeface="Carm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7" name="Shape 457"/>
          <p:cNvSpPr txBox="1"/>
          <p:nvPr>
            <p:ph idx="3" type="body"/>
          </p:nvPr>
        </p:nvSpPr>
        <p:spPr>
          <a:xfrm>
            <a:off x="1219200" y="2400321"/>
            <a:ext cx="7010400" cy="9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ABABAB"/>
              </a:buClr>
              <a:buFont typeface="Carm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6" name="Shape 466"/>
          <p:cNvSpPr txBox="1"/>
          <p:nvPr>
            <p:ph idx="1" type="subTitle"/>
          </p:nvPr>
        </p:nvSpPr>
        <p:spPr>
          <a:xfrm>
            <a:off x="1371600" y="2914650"/>
            <a:ext cx="6400799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indent="0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indent="0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indent="0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indent="0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67" name="Shape 467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8" name="Shape 46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9" name="Shape 469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2" name="Shape 47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3" name="Shape 473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457200" y="205978"/>
            <a:ext cx="82296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77" name="Shape 477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8" name="Shape 47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9" name="Shape 479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type="title"/>
          </p:nvPr>
        </p:nvSpPr>
        <p:spPr>
          <a:xfrm>
            <a:off x="722313" y="3305175"/>
            <a:ext cx="7772400" cy="10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483" name="Shape 483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84" name="Shape 48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85" name="Shape 485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457200" y="205978"/>
            <a:ext cx="82296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457200" y="1200150"/>
            <a:ext cx="40382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89" name="Shape 489"/>
          <p:cNvSpPr txBox="1"/>
          <p:nvPr>
            <p:ph idx="2" type="body"/>
          </p:nvPr>
        </p:nvSpPr>
        <p:spPr>
          <a:xfrm>
            <a:off x="4648200" y="1200150"/>
            <a:ext cx="40382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90" name="Shape 490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91" name="Shape 49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92" name="Shape 492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with Google Log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ctrTitle"/>
          </p:nvPr>
        </p:nvSpPr>
        <p:spPr>
          <a:xfrm>
            <a:off x="685800" y="8919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b="1" baseline="0" i="0" sz="4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685800" y="25675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42" name="Shape 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49850" y="4834852"/>
            <a:ext cx="638529" cy="2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/>
        </p:nvSpPr>
        <p:spPr>
          <a:xfrm>
            <a:off x="7273475" y="4751700"/>
            <a:ext cx="1818599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Confidential and Proprietary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type="title"/>
          </p:nvPr>
        </p:nvSpPr>
        <p:spPr>
          <a:xfrm>
            <a:off x="457200" y="205978"/>
            <a:ext cx="82296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457201" y="1151334"/>
            <a:ext cx="4040099" cy="479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96" name="Shape 496"/>
          <p:cNvSpPr txBox="1"/>
          <p:nvPr>
            <p:ph idx="2" type="body"/>
          </p:nvPr>
        </p:nvSpPr>
        <p:spPr>
          <a:xfrm>
            <a:off x="457201" y="1631156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97" name="Shape 497"/>
          <p:cNvSpPr txBox="1"/>
          <p:nvPr>
            <p:ph idx="3" type="body"/>
          </p:nvPr>
        </p:nvSpPr>
        <p:spPr>
          <a:xfrm>
            <a:off x="4645026" y="1151334"/>
            <a:ext cx="4041600" cy="479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98" name="Shape 498"/>
          <p:cNvSpPr txBox="1"/>
          <p:nvPr>
            <p:ph idx="4" type="body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99" name="Shape 499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00" name="Shape 50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01" name="Shape 501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/>
          <p:nvPr>
            <p:ph type="title"/>
          </p:nvPr>
        </p:nvSpPr>
        <p:spPr>
          <a:xfrm>
            <a:off x="457200" y="205978"/>
            <a:ext cx="82296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04" name="Shape 504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05" name="Shape 50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06" name="Shape 506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457201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3575050" y="204788"/>
            <a:ext cx="5111699" cy="438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0" name="Shape 510"/>
          <p:cNvSpPr txBox="1"/>
          <p:nvPr>
            <p:ph idx="2" type="body"/>
          </p:nvPr>
        </p:nvSpPr>
        <p:spPr>
          <a:xfrm>
            <a:off x="457201" y="1076325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511" name="Shape 511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12" name="Shape 5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13" name="Shape 513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type="title"/>
          </p:nvPr>
        </p:nvSpPr>
        <p:spPr>
          <a:xfrm>
            <a:off x="1792288" y="3600450"/>
            <a:ext cx="5486399" cy="425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6" name="Shape 516"/>
          <p:cNvSpPr/>
          <p:nvPr>
            <p:ph idx="2" type="pic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Shape 517"/>
          <p:cNvSpPr txBox="1"/>
          <p:nvPr>
            <p:ph idx="1" type="body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518" name="Shape 518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19" name="Shape 5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20" name="Shape 520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/>
          <p:nvPr>
            <p:ph type="title"/>
          </p:nvPr>
        </p:nvSpPr>
        <p:spPr>
          <a:xfrm>
            <a:off x="457200" y="205978"/>
            <a:ext cx="82296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23" name="Shape 523"/>
          <p:cNvSpPr txBox="1"/>
          <p:nvPr>
            <p:ph idx="1" type="body"/>
          </p:nvPr>
        </p:nvSpPr>
        <p:spPr>
          <a:xfrm rot="5400000">
            <a:off x="2874749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524" name="Shape 524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25" name="Shape 52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26" name="Shape 526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type="title"/>
          </p:nvPr>
        </p:nvSpPr>
        <p:spPr>
          <a:xfrm rot="5400000">
            <a:off x="5463899" y="1371779"/>
            <a:ext cx="4388700" cy="20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29" name="Shape 529"/>
          <p:cNvSpPr txBox="1"/>
          <p:nvPr>
            <p:ph idx="1" type="body"/>
          </p:nvPr>
        </p:nvSpPr>
        <p:spPr>
          <a:xfrm rot="5400000">
            <a:off x="1272599" y="-609720"/>
            <a:ext cx="4388700" cy="60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530" name="Shape 530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31" name="Shape 53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32" name="Shape 532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&amp; Content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indent="-230187" marL="458787" rtl="0">
              <a:spcBef>
                <a:spcPts val="0"/>
              </a:spcBef>
              <a:defRPr/>
            </a:lvl3pPr>
            <a:lvl4pPr indent="-227012" marL="684212" rtl="0">
              <a:spcBef>
                <a:spcPts val="0"/>
              </a:spcBef>
              <a:defRPr/>
            </a:lvl4pPr>
            <a:lvl5pPr indent="-227012" marL="912812"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3" name="Shape 553"/>
          <p:cNvSpPr txBox="1"/>
          <p:nvPr>
            <p:ph idx="12" type="sldNum"/>
          </p:nvPr>
        </p:nvSpPr>
        <p:spPr>
          <a:xfrm>
            <a:off x="8686800" y="4887187"/>
            <a:ext cx="45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baseline="0" i="0" sz="14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indent="0" lvl="0" marL="0">
              <a:spcBef>
                <a:spcPts val="0"/>
              </a:spcBef>
              <a:buClr>
                <a:srgbClr val="7D7D7D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54" name="Shape 554"/>
          <p:cNvSpPr txBox="1"/>
          <p:nvPr>
            <p:ph idx="11" type="ftr"/>
          </p:nvPr>
        </p:nvSpPr>
        <p:spPr>
          <a:xfrm>
            <a:off x="342900" y="4887187"/>
            <a:ext cx="6210300" cy="1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wo line Title with Subtitle and Bullets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x="400938" y="1694342"/>
            <a:ext cx="8229600" cy="30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8" name="Shape 558"/>
          <p:cNvSpPr txBox="1"/>
          <p:nvPr>
            <p:ph idx="2" type="body"/>
          </p:nvPr>
        </p:nvSpPr>
        <p:spPr>
          <a:xfrm>
            <a:off x="457200" y="1178053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C4C5C7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9" name="Shape 559"/>
          <p:cNvSpPr txBox="1"/>
          <p:nvPr>
            <p:ph idx="3" type="body"/>
          </p:nvPr>
        </p:nvSpPr>
        <p:spPr>
          <a:xfrm>
            <a:off x="370155" y="4729170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Two line Title with Subtitle and Bullets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x="400938" y="1694342"/>
            <a:ext cx="8229600" cy="30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63" name="Shape 563"/>
          <p:cNvSpPr txBox="1"/>
          <p:nvPr>
            <p:ph idx="2" type="body"/>
          </p:nvPr>
        </p:nvSpPr>
        <p:spPr>
          <a:xfrm>
            <a:off x="457200" y="1178053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C4C5C7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64" name="Shape 564"/>
          <p:cNvSpPr txBox="1"/>
          <p:nvPr>
            <p:ph idx="3" type="body"/>
          </p:nvPr>
        </p:nvSpPr>
        <p:spPr>
          <a:xfrm>
            <a:off x="370155" y="4729170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titleOnly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/>
          <p:nvPr>
            <p:ph type="title"/>
          </p:nvPr>
        </p:nvSpPr>
        <p:spPr>
          <a:xfrm>
            <a:off x="457200" y="118532"/>
            <a:ext cx="67055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1pPr>
            <a:lvl2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2pPr>
            <a:lvl3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3pPr>
            <a:lvl4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4pPr>
            <a:lvl5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5pPr>
            <a:lvl6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6pPr>
            <a:lvl7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7pPr>
            <a:lvl8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8pPr>
            <a:lvl9pPr rtl="0" algn="l">
              <a:spcBef>
                <a:spcPts val="0"/>
              </a:spcBef>
              <a:buClr>
                <a:srgbClr val="3369FC"/>
              </a:buClr>
              <a:buFont typeface="Arial"/>
              <a:buNone/>
              <a:defRPr/>
            </a:lvl9pPr>
          </a:lstStyle>
          <a:p/>
        </p:txBody>
      </p:sp>
      <p:cxnSp>
        <p:nvCxnSpPr>
          <p:cNvPr id="567" name="Shape 567"/>
          <p:cNvCxnSpPr/>
          <p:nvPr/>
        </p:nvCxnSpPr>
        <p:spPr>
          <a:xfrm>
            <a:off x="457200" y="816479"/>
            <a:ext cx="8229600" cy="0"/>
          </a:xfrm>
          <a:prstGeom prst="straightConnector1">
            <a:avLst/>
          </a:prstGeom>
          <a:noFill/>
          <a:ln cap="flat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Shape 568"/>
          <p:cNvCxnSpPr/>
          <p:nvPr/>
        </p:nvCxnSpPr>
        <p:spPr>
          <a:xfrm>
            <a:off x="457200" y="4702200"/>
            <a:ext cx="8229600" cy="0"/>
          </a:xfrm>
          <a:prstGeom prst="straightConnector1">
            <a:avLst/>
          </a:prstGeom>
          <a:noFill/>
          <a:ln cap="flat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9" name="Shape 569"/>
          <p:cNvSpPr/>
          <p:nvPr/>
        </p:nvSpPr>
        <p:spPr>
          <a:xfrm>
            <a:off x="5791200" y="4778401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ct val="25000"/>
              <a:buFont typeface="Arial"/>
              <a:buNone/>
            </a:pPr>
            <a:r>
              <a:rPr b="0" baseline="0" i="0" lang="en" sz="7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Google Confidential and Proprietary</a:t>
            </a:r>
          </a:p>
        </p:txBody>
      </p:sp>
      <p:pic>
        <p:nvPicPr>
          <p:cNvPr id="570" name="Shape 5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92935" y="118532"/>
            <a:ext cx="1194000" cy="6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228600" y="198450"/>
            <a:ext cx="86742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rgbClr val="434343"/>
              </a:buClr>
              <a:buSzPct val="100000"/>
              <a:buFont typeface="Open Sans"/>
              <a:buNone/>
              <a:defRPr b="1" baseline="0" i="0" sz="18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/>
          <p:nvPr>
            <p:ph idx="10" type="dt"/>
          </p:nvPr>
        </p:nvSpPr>
        <p:spPr>
          <a:xfrm>
            <a:off x="457200" y="4767270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573" name="Shape 573"/>
          <p:cNvSpPr txBox="1"/>
          <p:nvPr>
            <p:ph idx="11" type="ftr"/>
          </p:nvPr>
        </p:nvSpPr>
        <p:spPr>
          <a:xfrm>
            <a:off x="342900" y="4887187"/>
            <a:ext cx="6210300" cy="1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574" name="Shape 574"/>
          <p:cNvSpPr txBox="1"/>
          <p:nvPr>
            <p:ph idx="12" type="sldNum"/>
          </p:nvPr>
        </p:nvSpPr>
        <p:spPr>
          <a:xfrm>
            <a:off x="8686800" y="4887187"/>
            <a:ext cx="45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baseline="0" i="0" sz="14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indent="0" lvl="0" marL="0">
              <a:spcBef>
                <a:spcPts val="0"/>
              </a:spcBef>
              <a:buClr>
                <a:srgbClr val="7D7D7D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2F2F2"/>
          </a:solidFill>
          <a:ln cap="flat" w="9525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2F2F2"/>
          </a:solidFill>
          <a:ln cap="flat" w="9525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Shape 578"/>
          <p:cNvSpPr txBox="1"/>
          <p:nvPr>
            <p:ph type="ctrTitle"/>
          </p:nvPr>
        </p:nvSpPr>
        <p:spPr>
          <a:xfrm>
            <a:off x="2527616" y="1632086"/>
            <a:ext cx="61671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cxnSp>
        <p:nvCxnSpPr>
          <p:cNvPr id="579" name="Shape 579"/>
          <p:cNvCxnSpPr/>
          <p:nvPr/>
        </p:nvCxnSpPr>
        <p:spPr>
          <a:xfrm>
            <a:off x="2283890" y="1524000"/>
            <a:ext cx="0" cy="2281199"/>
          </a:xfrm>
          <a:prstGeom prst="straightConnector1">
            <a:avLst/>
          </a:prstGeom>
          <a:noFill/>
          <a:ln cap="flat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0" name="Shape 580"/>
          <p:cNvSpPr txBox="1"/>
          <p:nvPr>
            <p:ph idx="1" type="subTitle"/>
          </p:nvPr>
        </p:nvSpPr>
        <p:spPr>
          <a:xfrm>
            <a:off x="2527616" y="2827601"/>
            <a:ext cx="61671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2pPr>
            <a:lvl3pPr indent="0" marL="914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3pPr>
            <a:lvl4pPr indent="0" marL="1371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4pPr>
            <a:lvl5pPr indent="0" marL="18288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5pPr>
            <a:lvl6pPr indent="0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6pPr>
            <a:lvl7pPr indent="0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7pPr>
            <a:lvl8pPr indent="0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8pPr>
            <a:lvl9pPr indent="0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cxnSp>
        <p:nvCxnSpPr>
          <p:cNvPr id="581" name="Shape 581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2" name="Shape 582"/>
          <p:cNvSpPr/>
          <p:nvPr/>
        </p:nvSpPr>
        <p:spPr>
          <a:xfrm>
            <a:off x="466725" y="2297907"/>
            <a:ext cx="1695300" cy="492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83" name="Shape 583"/>
          <p:cNvCxnSpPr/>
          <p:nvPr/>
        </p:nvCxnSpPr>
        <p:spPr>
          <a:xfrm>
            <a:off x="2283890" y="1524000"/>
            <a:ext cx="0" cy="2281199"/>
          </a:xfrm>
          <a:prstGeom prst="straightConnector1">
            <a:avLst/>
          </a:prstGeom>
          <a:noFill/>
          <a:ln cap="flat" w="9525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Shape 584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5" name="Shape 585"/>
          <p:cNvSpPr/>
          <p:nvPr/>
        </p:nvSpPr>
        <p:spPr>
          <a:xfrm>
            <a:off x="466725" y="2297907"/>
            <a:ext cx="1695300" cy="492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gue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type="title"/>
          </p:nvPr>
        </p:nvSpPr>
        <p:spPr>
          <a:xfrm>
            <a:off x="457200" y="2486025"/>
            <a:ext cx="8386799" cy="10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x="457200" y="1360884"/>
            <a:ext cx="8386799" cy="1125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cxnSp>
        <p:nvCxnSpPr>
          <p:cNvPr id="589" name="Shape 589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0" name="Shape 590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Idea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/>
          <p:nvPr>
            <p:ph idx="1" type="body"/>
          </p:nvPr>
        </p:nvSpPr>
        <p:spPr>
          <a:xfrm>
            <a:off x="430914" y="1106091"/>
            <a:ext cx="8237400" cy="29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9pPr>
          </a:lstStyle>
          <a:p/>
        </p:txBody>
      </p:sp>
      <p:cxnSp>
        <p:nvCxnSpPr>
          <p:cNvPr id="593" name="Shape 593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4" name="Shape 594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5" name="Shape 595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6" name="Shape 596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cxnSp>
        <p:nvCxnSpPr>
          <p:cNvPr id="597" name="Shape 597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Bullets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/>
          <p:nvPr>
            <p:ph type="title"/>
          </p:nvPr>
        </p:nvSpPr>
        <p:spPr>
          <a:xfrm>
            <a:off x="457200" y="495297"/>
            <a:ext cx="82296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400934" y="1022872"/>
            <a:ext cx="8229600" cy="3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1" name="Shape 601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line Title with Subtitle and Bullets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4" name="Shape 604"/>
          <p:cNvSpPr txBox="1"/>
          <p:nvPr>
            <p:ph idx="1" type="body"/>
          </p:nvPr>
        </p:nvSpPr>
        <p:spPr>
          <a:xfrm>
            <a:off x="400934" y="1333605"/>
            <a:ext cx="8229600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5" name="Shape 605"/>
          <p:cNvSpPr txBox="1"/>
          <p:nvPr>
            <p:ph idx="2" type="body"/>
          </p:nvPr>
        </p:nvSpPr>
        <p:spPr>
          <a:xfrm>
            <a:off x="457200" y="892292"/>
            <a:ext cx="82374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6" name="Shape 606"/>
          <p:cNvSpPr txBox="1"/>
          <p:nvPr>
            <p:ph idx="3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ith Subtitle and Bullets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400934" y="1694342"/>
            <a:ext cx="8229600" cy="30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0" name="Shape 610"/>
          <p:cNvSpPr txBox="1"/>
          <p:nvPr>
            <p:ph idx="2" type="body"/>
          </p:nvPr>
        </p:nvSpPr>
        <p:spPr>
          <a:xfrm>
            <a:off x="457200" y="117805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rgbClr val="9E9FA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1" name="Shape 611"/>
          <p:cNvSpPr txBox="1"/>
          <p:nvPr>
            <p:ph idx="3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Agenda 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457200" y="1149209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marL="685800" rtl="0">
              <a:lnSpc>
                <a:spcPct val="127000"/>
              </a:lnSpc>
              <a:spcBef>
                <a:spcPts val="0"/>
              </a:spcBef>
              <a:buClr>
                <a:schemeClr val="dk2"/>
              </a:buClr>
              <a:buFont typeface="Arial"/>
              <a:buChar char="•"/>
              <a:defRPr/>
            </a:lvl1pPr>
            <a:lvl2pPr indent="-228600" marL="1028700" rtl="0">
              <a:lnSpc>
                <a:spcPct val="127000"/>
              </a:lnSpc>
              <a:spcBef>
                <a:spcPts val="0"/>
              </a:spcBef>
              <a:defRPr/>
            </a:lvl2pPr>
            <a:lvl3pPr indent="-228600" marL="1257300" rtl="0">
              <a:lnSpc>
                <a:spcPct val="127000"/>
              </a:lnSpc>
              <a:spcBef>
                <a:spcPts val="0"/>
              </a:spcBef>
              <a:defRPr/>
            </a:lvl3pPr>
            <a:lvl4pPr indent="-293687" marL="1601787" rtl="0">
              <a:lnSpc>
                <a:spcPct val="127000"/>
              </a:lnSpc>
              <a:spcBef>
                <a:spcPts val="0"/>
              </a:spcBef>
              <a:defRPr/>
            </a:lvl4pPr>
            <a:lvl5pPr indent="-228600" marL="1943100" rtl="0">
              <a:lnSpc>
                <a:spcPct val="127000"/>
              </a:lnSpc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5" name="Shape 615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Line Title with Bullets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x="400934" y="1333605"/>
            <a:ext cx="8229600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9" name="Shape 619"/>
          <p:cNvSpPr txBox="1"/>
          <p:nvPr>
            <p:ph idx="2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 with Image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>
            <p:ph idx="1" type="body"/>
          </p:nvPr>
        </p:nvSpPr>
        <p:spPr>
          <a:xfrm>
            <a:off x="4734230" y="1480255"/>
            <a:ext cx="3967199" cy="312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77800" marL="2286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Open Sans"/>
              <a:buNone/>
              <a:defRPr/>
            </a:lvl1pPr>
            <a:lvl2pPr indent="-50800" marL="457200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•"/>
              <a:defRPr/>
            </a:lvl2pPr>
            <a:lvl3pPr indent="-17462" marL="6270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•"/>
              <a:defRPr/>
            </a:lvl3pPr>
            <a:lvl4pPr indent="-80962" marL="8556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•"/>
              <a:defRPr/>
            </a:lvl4pPr>
            <a:lvl5pPr indent="-42862" marL="1033462" rtl="0" algn="l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2" name="Shape 622"/>
          <p:cNvSpPr txBox="1"/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3" name="Shape 623"/>
          <p:cNvSpPr txBox="1"/>
          <p:nvPr>
            <p:ph idx="2" type="body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buFont typeface="Open Sans"/>
              <a:buNone/>
              <a:defRPr/>
            </a:lvl2pPr>
            <a:lvl3pPr rtl="0">
              <a:spcBef>
                <a:spcPts val="0"/>
              </a:spcBef>
              <a:buFont typeface="Open Sans"/>
              <a:buNone/>
              <a:defRPr/>
            </a:lvl3pPr>
            <a:lvl4pPr rtl="0">
              <a:spcBef>
                <a:spcPts val="0"/>
              </a:spcBef>
              <a:buFont typeface="Open Sans"/>
              <a:buNone/>
              <a:defRPr/>
            </a:lvl4pPr>
            <a:lvl5pPr rtl="0">
              <a:spcBef>
                <a:spcPts val="0"/>
              </a:spcBef>
              <a:buFont typeface="Open San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4" name="Shape 624"/>
          <p:cNvSpPr txBox="1"/>
          <p:nvPr>
            <p:ph idx="3" type="body"/>
          </p:nvPr>
        </p:nvSpPr>
        <p:spPr>
          <a:xfrm>
            <a:off x="400935" y="1479399"/>
            <a:ext cx="4116299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indent="-228600" marL="4572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indent="-169862" marL="6270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indent="-233362" marL="8556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indent="-182562" marL="10334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5" name="Shape 625"/>
          <p:cNvSpPr txBox="1"/>
          <p:nvPr>
            <p:ph idx="4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8" Type="http://schemas.openxmlformats.org/officeDocument/2006/relationships/theme" Target="../theme/theme6.xml"/><Relationship Id="rId7" Type="http://schemas.openxmlformats.org/officeDocument/2006/relationships/slideLayout" Target="../slideLayouts/slideLayout13.xml"/></Relationships>
</file>

<file path=ppt/slideMasters/_rels/slideMaster3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0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11" Type="http://schemas.openxmlformats.org/officeDocument/2006/relationships/theme" Target="../theme/theme7.xml"/><Relationship Id="rId3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1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/Relationships>
</file>

<file path=ppt/slideMasters/_rels/slideMaster4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3.xml"/><Relationship Id="rId13" Type="http://schemas.openxmlformats.org/officeDocument/2006/relationships/theme" Target="../theme/theme9.xml"/><Relationship Id="rId1" Type="http://schemas.openxmlformats.org/officeDocument/2006/relationships/image" Target="../media/image00.png"/><Relationship Id="rId4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/Relationships>
</file>

<file path=ppt/slideMasters/_rels/slideMaster5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00.png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5" Type="http://schemas.openxmlformats.org/officeDocument/2006/relationships/theme" Target="../theme/theme2.xml"/></Relationships>
</file>

<file path=ppt/slideMasters/_rels/slideMaster6.xml.rels><?xml version="1.0" encoding="UTF-8" standalone="yes"?><Relationships xmlns="http://schemas.openxmlformats.org/package/2006/relationships"><Relationship Id="rId39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6.xml"/><Relationship Id="rId40" Type="http://schemas.openxmlformats.org/officeDocument/2006/relationships/theme" Target="../theme/theme11.xml"/><Relationship Id="rId1" Type="http://schemas.openxmlformats.org/officeDocument/2006/relationships/image" Target="../media/image05.png"/><Relationship Id="rId22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55.xml"/><Relationship Id="rId9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/Relationships>
</file>

<file path=ppt/slideMasters/_rels/slideMaster7.xml.rels><?xml version="1.0" encoding="UTF-8" standalone="yes"?><Relationships xmlns="http://schemas.openxmlformats.org/package/2006/relationships"><Relationship Id="rId12" Type="http://schemas.openxmlformats.org/officeDocument/2006/relationships/theme" Target="../theme/theme1.xml"/><Relationship Id="rId10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1.xml"/></Relationships>
</file>

<file path=ppt/slideMasters/_rels/slideMaster8.xml.rels><?xml version="1.0" encoding="UTF-8" standalone="yes"?><Relationships xmlns="http://schemas.openxmlformats.org/package/2006/relationships"><Relationship Id="rId19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106.xml"/><Relationship Id="rId1" Type="http://schemas.openxmlformats.org/officeDocument/2006/relationships/image" Target="../media/image10.png"/><Relationship Id="rId23" Type="http://schemas.openxmlformats.org/officeDocument/2006/relationships/theme" Target="../theme/theme3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/Relationships>
</file>

<file path=ppt/slideMasters/_rels/slideMaster9.xml.rels><?xml version="1.0" encoding="UTF-8" standalone="yes"?><Relationships xmlns="http://schemas.openxmlformats.org/package/2006/relationships"><Relationship Id="rId19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7.xml"/><Relationship Id="rId1" Type="http://schemas.openxmlformats.org/officeDocument/2006/relationships/image" Target="../media/image14.png"/><Relationship Id="rId4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8.xml"/><Relationship Id="rId20" Type="http://schemas.openxmlformats.org/officeDocument/2006/relationships/theme" Target="../theme/theme10.xml"/><Relationship Id="rId9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228600" y="198450"/>
            <a:ext cx="86742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rgbClr val="434343"/>
              </a:buClr>
              <a:buSzPct val="100000"/>
              <a:buFont typeface="Open Sans"/>
              <a:buNone/>
              <a:defRPr b="1" baseline="0" i="0" sz="22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228600" y="834581"/>
            <a:ext cx="8674200" cy="3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Shape 65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" name="Shape 66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Shape 67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68" name="Shape 68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095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762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349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889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70" name="Shape 70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1" name="Shape 71"/>
          <p:cNvSpPr/>
          <p:nvPr/>
        </p:nvSpPr>
        <p:spPr>
          <a:xfrm>
            <a:off x="49071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" name="Shape 74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Shape 75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" name="Shape 76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8" name="Shape 78"/>
          <p:cNvSpPr/>
          <p:nvPr/>
        </p:nvSpPr>
        <p:spPr>
          <a:xfrm>
            <a:off x="37510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Shape 123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Shape 124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Shape 125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126" name="Shape 126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095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762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349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889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128" name="Shape 128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29" name="Shape 129"/>
          <p:cNvSpPr/>
          <p:nvPr/>
        </p:nvSpPr>
        <p:spPr>
          <a:xfrm>
            <a:off x="49071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Shape 132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Shape 133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Shape 134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36" name="Shape 136"/>
          <p:cNvSpPr/>
          <p:nvPr/>
        </p:nvSpPr>
        <p:spPr>
          <a:xfrm>
            <a:off x="37510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Shape 196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Shape 197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" name="Shape 198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199" name="Shape 199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095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762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349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889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201" name="Shape 201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02" name="Shape 202"/>
          <p:cNvSpPr/>
          <p:nvPr/>
        </p:nvSpPr>
        <p:spPr>
          <a:xfrm>
            <a:off x="49071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Shape 205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Shape 206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7" name="Shape 207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09" name="Shape 209"/>
          <p:cNvSpPr/>
          <p:nvPr/>
        </p:nvSpPr>
        <p:spPr>
          <a:xfrm>
            <a:off x="37510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418124" y="567486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367326" y="1280160"/>
            <a:ext cx="8221800" cy="30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1476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1143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1730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1143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-254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6pPr>
            <a:lvl7pPr indent="-254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7pPr>
            <a:lvl8pPr indent="-254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8pPr>
            <a:lvl9pPr indent="-254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225" name="Shape 225"/>
          <p:cNvSpPr txBox="1"/>
          <p:nvPr/>
        </p:nvSpPr>
        <p:spPr>
          <a:xfrm>
            <a:off x="8722239" y="4774906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26" name="Shape 226"/>
          <p:cNvSpPr/>
          <p:nvPr/>
        </p:nvSpPr>
        <p:spPr>
          <a:xfrm>
            <a:off x="0" y="4686929"/>
            <a:ext cx="9144000" cy="4664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0" y="0"/>
            <a:ext cx="9144000" cy="4664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" name="Shape 228"/>
          <p:cNvCxnSpPr/>
          <p:nvPr/>
        </p:nvCxnSpPr>
        <p:spPr>
          <a:xfrm>
            <a:off x="0" y="469387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Shape 229"/>
          <p:cNvCxnSpPr/>
          <p:nvPr/>
        </p:nvCxnSpPr>
        <p:spPr>
          <a:xfrm>
            <a:off x="0" y="46824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Shape 230"/>
          <p:cNvSpPr txBox="1"/>
          <p:nvPr/>
        </p:nvSpPr>
        <p:spPr>
          <a:xfrm>
            <a:off x="5067346" y="4808576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8722239" y="4778780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375102" y="63499"/>
            <a:ext cx="744045" cy="38404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>
            <p:ph type="title"/>
          </p:nvPr>
        </p:nvSpPr>
        <p:spPr>
          <a:xfrm>
            <a:off x="457200" y="205978"/>
            <a:ext cx="82296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marR="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marR="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61" name="Shape 461"/>
          <p:cNvSpPr txBox="1"/>
          <p:nvPr>
            <p:ph idx="10" type="dt"/>
          </p:nvPr>
        </p:nvSpPr>
        <p:spPr>
          <a:xfrm>
            <a:off x="457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2" name="Shape 46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3" name="Shape 463"/>
          <p:cNvSpPr txBox="1"/>
          <p:nvPr>
            <p:ph idx="12" type="sldNum"/>
          </p:nvPr>
        </p:nvSpPr>
        <p:spPr>
          <a:xfrm>
            <a:off x="6553200" y="4767263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6" name="Shape 536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7" name="Shape 537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8" name="Shape 538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539" name="Shape 539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54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1pPr>
            <a:lvl2pPr indent="-1095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2pPr>
            <a:lvl3pPr indent="-762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3pPr>
            <a:lvl4pPr indent="-1349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4pPr>
            <a:lvl5pPr indent="-889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5pPr>
            <a:lvl6pPr indent="-254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indent="-254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indent="-254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indent="-254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541" name="Shape 541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42" name="Shape 542"/>
          <p:cNvSpPr/>
          <p:nvPr/>
        </p:nvSpPr>
        <p:spPr>
          <a:xfrm>
            <a:off x="49071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0" y="4727971"/>
            <a:ext cx="9144000" cy="4166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0" y="0"/>
            <a:ext cx="9144000" cy="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5" name="Shape 545"/>
          <p:cNvCxnSpPr/>
          <p:nvPr/>
        </p:nvCxnSpPr>
        <p:spPr>
          <a:xfrm>
            <a:off x="0" y="413146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Shape 546"/>
          <p:cNvCxnSpPr/>
          <p:nvPr/>
        </p:nvCxnSpPr>
        <p:spPr>
          <a:xfrm>
            <a:off x="0" y="47279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7" name="Shape 547"/>
          <p:cNvSpPr txBox="1"/>
          <p:nvPr/>
        </p:nvSpPr>
        <p:spPr>
          <a:xfrm>
            <a:off x="5067346" y="4850180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8722235" y="4786348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9EA0A4"/>
              </a:buClr>
              <a:buSzPct val="25000"/>
              <a:buFont typeface="Open Sans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49" name="Shape 549"/>
          <p:cNvSpPr/>
          <p:nvPr/>
        </p:nvSpPr>
        <p:spPr>
          <a:xfrm>
            <a:off x="375102" y="47625"/>
            <a:ext cx="1230300" cy="3570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/>
          <p:nvPr>
            <p:ph type="title"/>
          </p:nvPr>
        </p:nvSpPr>
        <p:spPr>
          <a:xfrm>
            <a:off x="418124" y="567485"/>
            <a:ext cx="8229600" cy="6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B2F"/>
              </a:buClr>
              <a:buFont typeface="Open Sans"/>
              <a:buNone/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50" name="Shape 650"/>
          <p:cNvSpPr txBox="1"/>
          <p:nvPr>
            <p:ph idx="1" type="body"/>
          </p:nvPr>
        </p:nvSpPr>
        <p:spPr>
          <a:xfrm>
            <a:off x="367326" y="1280159"/>
            <a:ext cx="8221800" cy="30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63500" marL="228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1pPr>
            <a:lvl2pPr indent="-58737" marL="51593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2pPr>
            <a:lvl3pPr indent="-25400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3pPr>
            <a:lvl4pPr indent="-84137" marL="97313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4pPr>
            <a:lvl5pPr indent="-25400" marL="1143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Open Sans"/>
              <a:buChar char="•"/>
              <a:defRPr/>
            </a:lvl5pPr>
            <a:lvl6pPr indent="63500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6pPr>
            <a:lvl7pPr indent="63500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7pPr>
            <a:lvl8pPr indent="63500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8pPr>
            <a:lvl9pPr indent="63500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Open Sans"/>
              <a:buChar char="•"/>
              <a:defRPr/>
            </a:lvl9pPr>
          </a:lstStyle>
          <a:p/>
        </p:txBody>
      </p:sp>
      <p:sp>
        <p:nvSpPr>
          <p:cNvPr id="651" name="Shape 651"/>
          <p:cNvSpPr txBox="1"/>
          <p:nvPr/>
        </p:nvSpPr>
        <p:spPr>
          <a:xfrm>
            <a:off x="8722239" y="4774905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652" name="Shape 652"/>
          <p:cNvSpPr/>
          <p:nvPr/>
        </p:nvSpPr>
        <p:spPr>
          <a:xfrm>
            <a:off x="0" y="4686928"/>
            <a:ext cx="9144000" cy="4664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Shape 653"/>
          <p:cNvSpPr/>
          <p:nvPr/>
        </p:nvSpPr>
        <p:spPr>
          <a:xfrm>
            <a:off x="0" y="0"/>
            <a:ext cx="9144000" cy="4664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4" name="Shape 654"/>
          <p:cNvCxnSpPr/>
          <p:nvPr/>
        </p:nvCxnSpPr>
        <p:spPr>
          <a:xfrm>
            <a:off x="0" y="469387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5" name="Shape 655"/>
          <p:cNvCxnSpPr/>
          <p:nvPr/>
        </p:nvCxnSpPr>
        <p:spPr>
          <a:xfrm>
            <a:off x="0" y="4682471"/>
            <a:ext cx="9144000" cy="1199"/>
          </a:xfrm>
          <a:prstGeom prst="straightConnector1">
            <a:avLst/>
          </a:prstGeom>
          <a:noFill/>
          <a:ln cap="flat" w="12700">
            <a:solidFill>
              <a:srgbClr val="D4D4D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6" name="Shape 656"/>
          <p:cNvSpPr txBox="1"/>
          <p:nvPr/>
        </p:nvSpPr>
        <p:spPr>
          <a:xfrm>
            <a:off x="5067346" y="4808576"/>
            <a:ext cx="3695699" cy="1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Open Sans"/>
              <a:buNone/>
            </a:pPr>
            <a:r>
              <a:rPr b="0" baseline="0" i="0" lang="en" sz="8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8722239" y="4778780"/>
            <a:ext cx="357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658" name="Shape 6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75102" y="63498"/>
            <a:ext cx="743999" cy="384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7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Relationship Id="rId3" Type="http://schemas.openxmlformats.org/officeDocument/2006/relationships/image" Target="../media/image29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3.png"/><Relationship Id="rId3" Type="http://schemas.openxmlformats.org/officeDocument/2006/relationships/hyperlink" Target="http://translate.google.com/globalmarketfinder/index.html?locale=en" TargetMode="External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3.png"/><Relationship Id="rId3" Type="http://schemas.openxmlformats.org/officeDocument/2006/relationships/hyperlink" Target="http://www.google.com/trends/explore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5.png"/><Relationship Id="rId3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3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1.png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3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6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6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Relationship Id="rId3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3" Type="http://schemas.openxmlformats.org/officeDocument/2006/relationships/image" Target="../media/image49.jpg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3" Type="http://schemas.openxmlformats.org/officeDocument/2006/relationships/image" Target="../media/image48.jp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1.png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1.png"/><Relationship Id="rId3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6.png"/><Relationship Id="rId3" Type="http://schemas.openxmlformats.org/officeDocument/2006/relationships/image" Target="../media/image37.png"/><Relationship Id="rId6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Shape 745"/>
          <p:cNvPicPr preferRelativeResize="0"/>
          <p:nvPr/>
        </p:nvPicPr>
        <p:blipFill rotWithShape="1">
          <a:blip r:embed="rId3">
            <a:alphaModFix/>
          </a:blip>
          <a:srcRect b="4278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Shape 746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Open Sans"/>
              <a:buNone/>
            </a:pPr>
            <a:r>
              <a:t/>
            </a:r>
            <a:endParaRPr b="0" baseline="0" i="0" sz="8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7" name="Shape 747"/>
          <p:cNvSpPr/>
          <p:nvPr/>
        </p:nvSpPr>
        <p:spPr>
          <a:xfrm>
            <a:off x="0" y="4601068"/>
            <a:ext cx="9144000" cy="542400"/>
          </a:xfrm>
          <a:prstGeom prst="rect">
            <a:avLst/>
          </a:prstGeom>
          <a:solidFill>
            <a:schemeClr val="lt1"/>
          </a:solidFill>
          <a:ln cap="flat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Shape 7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155" y="4662485"/>
            <a:ext cx="18018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9" name="Shape 749"/>
          <p:cNvCxnSpPr/>
          <p:nvPr/>
        </p:nvCxnSpPr>
        <p:spPr>
          <a:xfrm rot="10800000">
            <a:off x="-60900" y="4585308"/>
            <a:ext cx="9204900" cy="0"/>
          </a:xfrm>
          <a:prstGeom prst="straightConnector1">
            <a:avLst/>
          </a:prstGeom>
          <a:solidFill>
            <a:schemeClr val="accent1"/>
          </a:solidFill>
          <a:ln cap="flat" w="38100">
            <a:solidFill>
              <a:srgbClr val="BFBF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0" name="Shape 750"/>
          <p:cNvSpPr/>
          <p:nvPr/>
        </p:nvSpPr>
        <p:spPr>
          <a:xfrm>
            <a:off x="1839433" y="640354"/>
            <a:ext cx="7304700" cy="944700"/>
          </a:xfrm>
          <a:prstGeom prst="rect">
            <a:avLst/>
          </a:prstGeom>
          <a:solidFill>
            <a:schemeClr val="lt1">
              <a:alpha val="73730"/>
            </a:schemeClr>
          </a:solidFill>
          <a:ln>
            <a:noFill/>
          </a:ln>
        </p:spPr>
        <p:txBody>
          <a:bodyPr anchorCtr="0" anchor="ctr" bIns="45700" lIns="144000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2400"/>
              <a:t>Expanzia internetových obchodov na nové trhy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Buďte digitálny a vstúpte do sveta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/>
          <p:nvPr>
            <p:ph type="title"/>
          </p:nvPr>
        </p:nvSpPr>
        <p:spPr>
          <a:xfrm>
            <a:off x="418124" y="567485"/>
            <a:ext cx="8229600" cy="649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857" name="Shape 857"/>
          <p:cNvGrpSpPr/>
          <p:nvPr/>
        </p:nvGrpSpPr>
        <p:grpSpPr>
          <a:xfrm>
            <a:off x="1946356" y="984310"/>
            <a:ext cx="4685697" cy="3605860"/>
            <a:chOff x="-81353" y="202606"/>
            <a:chExt cx="8894642" cy="7016657"/>
          </a:xfrm>
        </p:grpSpPr>
        <p:grpSp>
          <p:nvGrpSpPr>
            <p:cNvPr id="858" name="Shape 858"/>
            <p:cNvGrpSpPr/>
            <p:nvPr/>
          </p:nvGrpSpPr>
          <p:grpSpPr>
            <a:xfrm>
              <a:off x="958230" y="202606"/>
              <a:ext cx="7855058" cy="5979000"/>
              <a:chOff x="1030239" y="331508"/>
              <a:chExt cx="7855058" cy="5979000"/>
            </a:xfrm>
          </p:grpSpPr>
          <p:grpSp>
            <p:nvGrpSpPr>
              <p:cNvPr id="859" name="Shape 859"/>
              <p:cNvGrpSpPr/>
              <p:nvPr/>
            </p:nvGrpSpPr>
            <p:grpSpPr>
              <a:xfrm>
                <a:off x="1115616" y="620687"/>
                <a:ext cx="7488937" cy="5616703"/>
                <a:chOff x="0" y="0"/>
                <a:chExt cx="9144001" cy="6858001"/>
              </a:xfrm>
            </p:grpSpPr>
            <p:sp>
              <p:nvSpPr>
                <p:cNvPr id="860" name="Shape 860"/>
                <p:cNvSpPr/>
                <p:nvPr/>
              </p:nvSpPr>
              <p:spPr>
                <a:xfrm>
                  <a:off x="0" y="0"/>
                  <a:ext cx="4572000" cy="3429000"/>
                </a:xfrm>
                <a:prstGeom prst="rect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i="1" lang="en" sz="25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Nuž, veľa šťastia</a:t>
                  </a:r>
                </a:p>
              </p:txBody>
            </p:sp>
            <p:sp>
              <p:nvSpPr>
                <p:cNvPr id="861" name="Shape 861"/>
                <p:cNvSpPr/>
                <p:nvPr/>
              </p:nvSpPr>
              <p:spPr>
                <a:xfrm>
                  <a:off x="4572000" y="0"/>
                  <a:ext cx="4572000" cy="3429000"/>
                </a:xfrm>
                <a:prstGeom prst="rect">
                  <a:avLst/>
                </a:prstGeom>
                <a:solidFill>
                  <a:srgbClr val="0F9D58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i="1" lang="en" sz="25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Vítazom sa stáva</a:t>
                  </a:r>
                </a:p>
              </p:txBody>
            </p:sp>
            <p:sp>
              <p:nvSpPr>
                <p:cNvPr id="862" name="Shape 862"/>
                <p:cNvSpPr/>
                <p:nvPr/>
              </p:nvSpPr>
              <p:spPr>
                <a:xfrm>
                  <a:off x="0" y="3429001"/>
                  <a:ext cx="4572000" cy="3429000"/>
                </a:xfrm>
                <a:prstGeom prst="rect">
                  <a:avLst/>
                </a:prstGeom>
                <a:solidFill>
                  <a:srgbClr val="DB4437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i="1" lang="en" sz="25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Tadiaľto cesta nevedie</a:t>
                  </a:r>
                </a:p>
              </p:txBody>
            </p:sp>
            <p:sp>
              <p:nvSpPr>
                <p:cNvPr id="863" name="Shape 863"/>
                <p:cNvSpPr/>
                <p:nvPr/>
              </p:nvSpPr>
              <p:spPr>
                <a:xfrm>
                  <a:off x="4572001" y="3429001"/>
                  <a:ext cx="4572000" cy="3429000"/>
                </a:xfrm>
                <a:prstGeom prst="rect">
                  <a:avLst/>
                </a:prstGeom>
                <a:solidFill>
                  <a:srgbClr val="F4B400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SzPct val="25000"/>
                    <a:buNone/>
                  </a:pPr>
                  <a:r>
                    <a:rPr i="1" lang="en" sz="2500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Budete musiet zlacnieť</a:t>
                  </a:r>
                </a:p>
              </p:txBody>
            </p:sp>
            <p:cxnSp>
              <p:nvCxnSpPr>
                <p:cNvPr id="864" name="Shape 864"/>
                <p:cNvCxnSpPr/>
                <p:nvPr/>
              </p:nvCxnSpPr>
              <p:spPr>
                <a:xfrm>
                  <a:off x="4572001" y="0"/>
                  <a:ext cx="0" cy="6858000"/>
                </a:xfrm>
                <a:prstGeom prst="straightConnector1">
                  <a:avLst/>
                </a:prstGeom>
                <a:noFill/>
                <a:ln cap="flat" w="28575">
                  <a:solidFill>
                    <a:srgbClr val="FFFFFF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65" name="Shape 865"/>
                <p:cNvCxnSpPr/>
                <p:nvPr/>
              </p:nvCxnSpPr>
              <p:spPr>
                <a:xfrm>
                  <a:off x="0" y="3429001"/>
                  <a:ext cx="9144000" cy="0"/>
                </a:xfrm>
                <a:prstGeom prst="straightConnector1">
                  <a:avLst/>
                </a:prstGeom>
                <a:noFill/>
                <a:ln cap="flat" w="28575">
                  <a:solidFill>
                    <a:srgbClr val="FFFFFF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866" name="Shape 866"/>
              <p:cNvGrpSpPr/>
              <p:nvPr/>
            </p:nvGrpSpPr>
            <p:grpSpPr>
              <a:xfrm>
                <a:off x="1030239" y="331508"/>
                <a:ext cx="7855058" cy="5979000"/>
                <a:chOff x="1037796" y="316394"/>
                <a:chExt cx="7855058" cy="5979000"/>
              </a:xfrm>
            </p:grpSpPr>
            <p:cxnSp>
              <p:nvCxnSpPr>
                <p:cNvPr id="867" name="Shape 867"/>
                <p:cNvCxnSpPr/>
                <p:nvPr/>
              </p:nvCxnSpPr>
              <p:spPr>
                <a:xfrm rot="10800000">
                  <a:off x="1037796" y="316394"/>
                  <a:ext cx="0" cy="5979000"/>
                </a:xfrm>
                <a:prstGeom prst="straightConnector1">
                  <a:avLst/>
                </a:prstGeom>
                <a:noFill/>
                <a:ln cap="sq" w="57150">
                  <a:solidFill>
                    <a:srgbClr val="656565"/>
                  </a:solidFill>
                  <a:prstDash val="solid"/>
                  <a:round/>
                  <a:headEnd len="med" w="med" type="none"/>
                  <a:tailEnd len="med" w="med" type="stealth"/>
                </a:ln>
              </p:spPr>
            </p:cxnSp>
            <p:cxnSp>
              <p:nvCxnSpPr>
                <p:cNvPr id="868" name="Shape 868"/>
                <p:cNvCxnSpPr/>
                <p:nvPr/>
              </p:nvCxnSpPr>
              <p:spPr>
                <a:xfrm>
                  <a:off x="1058955" y="6294819"/>
                  <a:ext cx="7833899" cy="0"/>
                </a:xfrm>
                <a:prstGeom prst="straightConnector1">
                  <a:avLst/>
                </a:prstGeom>
                <a:noFill/>
                <a:ln cap="sq" w="57150">
                  <a:solidFill>
                    <a:srgbClr val="656565"/>
                  </a:solidFill>
                  <a:prstDash val="solid"/>
                  <a:round/>
                  <a:headEnd len="med" w="med" type="none"/>
                  <a:tailEnd len="med" w="med" type="stealth"/>
                </a:ln>
              </p:spPr>
            </p:cxnSp>
          </p:grpSp>
        </p:grpSp>
        <p:sp>
          <p:nvSpPr>
            <p:cNvPr id="869" name="Shape 869"/>
            <p:cNvSpPr txBox="1"/>
            <p:nvPr/>
          </p:nvSpPr>
          <p:spPr>
            <a:xfrm>
              <a:off x="1547909" y="6431764"/>
              <a:ext cx="5732399" cy="787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" sz="2500">
                  <a:solidFill>
                    <a:srgbClr val="656565"/>
                  </a:solidFill>
                  <a:latin typeface="Open Sans"/>
                  <a:ea typeface="Open Sans"/>
                  <a:cs typeface="Open Sans"/>
                  <a:sym typeface="Open Sans"/>
                </a:rPr>
                <a:t>Pridaná hodnota</a:t>
              </a:r>
            </a:p>
          </p:txBody>
        </p:sp>
        <p:sp>
          <p:nvSpPr>
            <p:cNvPr id="870" name="Shape 870"/>
            <p:cNvSpPr txBox="1"/>
            <p:nvPr/>
          </p:nvSpPr>
          <p:spPr>
            <a:xfrm rot="-5400000">
              <a:off x="-1876253" y="2888526"/>
              <a:ext cx="4377300" cy="787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" sz="2500">
                  <a:solidFill>
                    <a:srgbClr val="656565"/>
                  </a:solidFill>
                  <a:latin typeface="Open Sans"/>
                  <a:ea typeface="Open Sans"/>
                  <a:cs typeface="Open Sans"/>
                  <a:sym typeface="Open Sans"/>
                </a:rPr>
                <a:t>Jedinečnosť</a:t>
              </a:r>
            </a:p>
          </p:txBody>
        </p:sp>
      </p:grpSp>
      <p:sp>
        <p:nvSpPr>
          <p:cNvPr id="871" name="Shape 871"/>
          <p:cNvSpPr txBox="1"/>
          <p:nvPr/>
        </p:nvSpPr>
        <p:spPr>
          <a:xfrm>
            <a:off x="370155" y="572724"/>
            <a:ext cx="8773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2900">
                <a:latin typeface="Open Sans"/>
                <a:ea typeface="Open Sans"/>
                <a:cs typeface="Open Sans"/>
                <a:sym typeface="Open Sans"/>
              </a:rPr>
              <a:t>Kde sa nachádzate? </a:t>
            </a:r>
          </a:p>
        </p:txBody>
      </p:sp>
      <p:pic>
        <p:nvPicPr>
          <p:cNvPr id="872" name="Shape 8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072" y="76200"/>
            <a:ext cx="9158100" cy="38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/>
        </p:nvSpPr>
        <p:spPr>
          <a:xfrm>
            <a:off x="2194105" y="686975"/>
            <a:ext cx="3699899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4B4B52"/>
                </a:solidFill>
                <a:latin typeface="Georgia"/>
                <a:ea typeface="Georgia"/>
                <a:cs typeface="Georgia"/>
                <a:sym typeface="Georgia"/>
              </a:rPr>
              <a:t>Objavte nové trhy</a:t>
            </a:r>
          </a:p>
        </p:txBody>
      </p:sp>
      <p:pic>
        <p:nvPicPr>
          <p:cNvPr id="878" name="Shape 878"/>
          <p:cNvPicPr preferRelativeResize="0"/>
          <p:nvPr/>
        </p:nvPicPr>
        <p:blipFill rotWithShape="1">
          <a:blip r:embed="rId3">
            <a:alphaModFix/>
          </a:blip>
          <a:srcRect b="0" l="0" r="4725" t="0"/>
          <a:stretch/>
        </p:blipFill>
        <p:spPr>
          <a:xfrm>
            <a:off x="2246498" y="1284369"/>
            <a:ext cx="3699899" cy="27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Shape 879"/>
          <p:cNvSpPr txBox="1"/>
          <p:nvPr/>
        </p:nvSpPr>
        <p:spPr>
          <a:xfrm>
            <a:off x="3543841" y="4182170"/>
            <a:ext cx="19593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4B4B52"/>
                </a:solidFill>
                <a:latin typeface="Georgia"/>
                <a:ea typeface="Georgia"/>
                <a:cs typeface="Georgia"/>
                <a:sym typeface="Georgia"/>
              </a:rPr>
              <a:t>Vytvorte efektívne stratégiu</a:t>
            </a:r>
          </a:p>
        </p:txBody>
      </p:sp>
      <p:grpSp>
        <p:nvGrpSpPr>
          <p:cNvPr id="880" name="Shape 880"/>
          <p:cNvGrpSpPr/>
          <p:nvPr/>
        </p:nvGrpSpPr>
        <p:grpSpPr>
          <a:xfrm>
            <a:off x="3995205" y="3848535"/>
            <a:ext cx="379555" cy="353426"/>
            <a:chOff x="5407317" y="4491542"/>
            <a:chExt cx="229199" cy="229199"/>
          </a:xfrm>
        </p:grpSpPr>
        <p:sp>
          <p:nvSpPr>
            <p:cNvPr id="881" name="Shape 881"/>
            <p:cNvSpPr/>
            <p:nvPr/>
          </p:nvSpPr>
          <p:spPr>
            <a:xfrm>
              <a:off x="5407317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2" name="Shape 882"/>
            <p:cNvSpPr/>
            <p:nvPr/>
          </p:nvSpPr>
          <p:spPr>
            <a:xfrm rot="-173235">
              <a:off x="5435414" y="4519729"/>
              <a:ext cx="172719" cy="172719"/>
            </a:xfrm>
            <a:prstGeom prst="ellipse">
              <a:avLst/>
            </a:prstGeom>
            <a:gradFill>
              <a:gsLst>
                <a:gs pos="0">
                  <a:srgbClr val="267A04"/>
                </a:gs>
                <a:gs pos="100000">
                  <a:srgbClr val="6DB525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grpSp>
        <p:nvGrpSpPr>
          <p:cNvPr id="883" name="Shape 883"/>
          <p:cNvGrpSpPr/>
          <p:nvPr/>
        </p:nvGrpSpPr>
        <p:grpSpPr>
          <a:xfrm>
            <a:off x="5480400" y="2358217"/>
            <a:ext cx="379555" cy="353426"/>
            <a:chOff x="3590423" y="4491542"/>
            <a:chExt cx="229199" cy="229199"/>
          </a:xfrm>
        </p:grpSpPr>
        <p:sp>
          <p:nvSpPr>
            <p:cNvPr id="884" name="Shape 884"/>
            <p:cNvSpPr/>
            <p:nvPr/>
          </p:nvSpPr>
          <p:spPr>
            <a:xfrm>
              <a:off x="3590423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5" name="Shape 885"/>
            <p:cNvSpPr/>
            <p:nvPr/>
          </p:nvSpPr>
          <p:spPr>
            <a:xfrm>
              <a:off x="3618562" y="4519682"/>
              <a:ext cx="172799" cy="172799"/>
            </a:xfrm>
            <a:prstGeom prst="ellipse">
              <a:avLst/>
            </a:prstGeom>
            <a:gradFill>
              <a:gsLst>
                <a:gs pos="0">
                  <a:srgbClr val="83000E"/>
                </a:gs>
                <a:gs pos="100000">
                  <a:srgbClr val="E40019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  <p:grpSp>
        <p:nvGrpSpPr>
          <p:cNvPr id="886" name="Shape 886"/>
          <p:cNvGrpSpPr/>
          <p:nvPr/>
        </p:nvGrpSpPr>
        <p:grpSpPr>
          <a:xfrm>
            <a:off x="3961213" y="1161957"/>
            <a:ext cx="379555" cy="353426"/>
            <a:chOff x="4495298" y="1660933"/>
            <a:chExt cx="229199" cy="229199"/>
          </a:xfrm>
        </p:grpSpPr>
        <p:sp>
          <p:nvSpPr>
            <p:cNvPr id="887" name="Shape 887"/>
            <p:cNvSpPr/>
            <p:nvPr/>
          </p:nvSpPr>
          <p:spPr>
            <a:xfrm>
              <a:off x="4495298" y="1660933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8" name="Shape 888"/>
            <p:cNvSpPr/>
            <p:nvPr/>
          </p:nvSpPr>
          <p:spPr>
            <a:xfrm>
              <a:off x="4523437" y="1689073"/>
              <a:ext cx="172799" cy="172799"/>
            </a:xfrm>
            <a:prstGeom prst="ellipse">
              <a:avLst/>
            </a:prstGeom>
            <a:gradFill>
              <a:gsLst>
                <a:gs pos="0">
                  <a:srgbClr val="0A48AE"/>
                </a:gs>
                <a:gs pos="100000">
                  <a:srgbClr val="028BE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grpSp>
        <p:nvGrpSpPr>
          <p:cNvPr id="889" name="Shape 889"/>
          <p:cNvGrpSpPr/>
          <p:nvPr/>
        </p:nvGrpSpPr>
        <p:grpSpPr>
          <a:xfrm>
            <a:off x="2548121" y="2340823"/>
            <a:ext cx="384139" cy="371762"/>
            <a:chOff x="3590423" y="4491542"/>
            <a:chExt cx="229199" cy="229199"/>
          </a:xfrm>
        </p:grpSpPr>
        <p:sp>
          <p:nvSpPr>
            <p:cNvPr id="890" name="Shape 890"/>
            <p:cNvSpPr/>
            <p:nvPr/>
          </p:nvSpPr>
          <p:spPr>
            <a:xfrm>
              <a:off x="3590423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1" name="Shape 891"/>
            <p:cNvSpPr/>
            <p:nvPr/>
          </p:nvSpPr>
          <p:spPr>
            <a:xfrm>
              <a:off x="3618562" y="4519682"/>
              <a:ext cx="172799" cy="17279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sp>
        <p:nvSpPr>
          <p:cNvPr id="892" name="Shape 892"/>
          <p:cNvSpPr txBox="1"/>
          <p:nvPr/>
        </p:nvSpPr>
        <p:spPr>
          <a:xfrm>
            <a:off x="773550" y="2340174"/>
            <a:ext cx="19593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4B4B52"/>
                </a:solidFill>
                <a:latin typeface="Georgia"/>
                <a:ea typeface="Georgia"/>
                <a:cs typeface="Georgia"/>
                <a:sym typeface="Georgia"/>
              </a:rPr>
              <a:t>Získajte nových zákazníkov</a:t>
            </a:r>
          </a:p>
        </p:txBody>
      </p:sp>
      <p:sp>
        <p:nvSpPr>
          <p:cNvPr id="893" name="Shape 893"/>
          <p:cNvSpPr txBox="1"/>
          <p:nvPr/>
        </p:nvSpPr>
        <p:spPr>
          <a:xfrm>
            <a:off x="5894055" y="2342124"/>
            <a:ext cx="2170799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4B4B52"/>
                </a:solidFill>
                <a:latin typeface="Georgia"/>
                <a:ea typeface="Georgia"/>
                <a:cs typeface="Georgia"/>
                <a:sym typeface="Georgia"/>
              </a:rPr>
              <a:t>Komunikujte lokálne</a:t>
            </a:r>
          </a:p>
        </p:txBody>
      </p:sp>
      <p:pic>
        <p:nvPicPr>
          <p:cNvPr id="894" name="Shape 8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073" y="0"/>
            <a:ext cx="9158075" cy="3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Shape 8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9750"/>
            <a:ext cx="9144000" cy="1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Shape 8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0900" y="4785925"/>
            <a:ext cx="3284925" cy="35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 txBox="1"/>
          <p:nvPr>
            <p:ph type="title"/>
          </p:nvPr>
        </p:nvSpPr>
        <p:spPr>
          <a:xfrm>
            <a:off x="10159" y="4717975"/>
            <a:ext cx="8674200" cy="2255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" name="Shape 902"/>
          <p:cNvSpPr txBox="1"/>
          <p:nvPr>
            <p:ph idx="1" type="subTitle"/>
          </p:nvPr>
        </p:nvSpPr>
        <p:spPr>
          <a:xfrm>
            <a:off x="9775" y="4895190"/>
            <a:ext cx="5643000" cy="2255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3" name="Shape 903"/>
          <p:cNvSpPr txBox="1"/>
          <p:nvPr>
            <p:ph idx="2" type="title"/>
          </p:nvPr>
        </p:nvSpPr>
        <p:spPr>
          <a:xfrm>
            <a:off x="85950" y="131330"/>
            <a:ext cx="7548299" cy="406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Consumer</a:t>
            </a:r>
          </a:p>
        </p:txBody>
      </p:sp>
      <p:pic>
        <p:nvPicPr>
          <p:cNvPr id="904" name="Shape 904"/>
          <p:cNvPicPr preferRelativeResize="0"/>
          <p:nvPr/>
        </p:nvPicPr>
        <p:blipFill rotWithShape="1">
          <a:blip r:embed="rId3">
            <a:alphaModFix/>
          </a:blip>
          <a:srcRect b="18396" l="0" r="6419" t="1269"/>
          <a:stretch/>
        </p:blipFill>
        <p:spPr>
          <a:xfrm>
            <a:off x="8325" y="-12"/>
            <a:ext cx="9127350" cy="52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Shape 905"/>
          <p:cNvSpPr/>
          <p:nvPr/>
        </p:nvSpPr>
        <p:spPr>
          <a:xfrm>
            <a:off x="0" y="0"/>
            <a:ext cx="9144000" cy="5226300"/>
          </a:xfrm>
          <a:prstGeom prst="rect">
            <a:avLst/>
          </a:prstGeom>
          <a:solidFill>
            <a:srgbClr val="FFFFFF">
              <a:alpha val="7316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" name="Shape 906"/>
          <p:cNvSpPr/>
          <p:nvPr/>
        </p:nvSpPr>
        <p:spPr>
          <a:xfrm>
            <a:off x="10150" y="4267325"/>
            <a:ext cx="2188199" cy="468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Trh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/>
          <p:nvPr/>
        </p:nvSpPr>
        <p:spPr>
          <a:xfrm>
            <a:off x="370155" y="572724"/>
            <a:ext cx="8773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9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Google Market Finder ukáže dopyt a konkurenciu</a:t>
            </a:r>
          </a:p>
        </p:txBody>
      </p:sp>
      <p:sp>
        <p:nvSpPr>
          <p:cNvPr id="912" name="Shape 912"/>
          <p:cNvSpPr/>
          <p:nvPr/>
        </p:nvSpPr>
        <p:spPr>
          <a:xfrm>
            <a:off x="5322725" y="1358000"/>
            <a:ext cx="3763500" cy="233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GLOBAL MARKET FINDER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1" sz="1600" u="none" cap="none" strike="noStrike">
              <a:solidFill>
                <a:srgbClr val="77777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Rýchle porovnanie dopytu po produkte založené na objeme vyhľadávánia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v danom jazyku a krajine. Zároveň umožňuje porovnať trhy z hľadiska ceny reklamy a konkurencie.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77777E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1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translate.google.com/globalmarketfinder</a:t>
            </a:r>
          </a:p>
        </p:txBody>
      </p:sp>
      <p:grpSp>
        <p:nvGrpSpPr>
          <p:cNvPr id="913" name="Shape 913"/>
          <p:cNvGrpSpPr/>
          <p:nvPr/>
        </p:nvGrpSpPr>
        <p:grpSpPr>
          <a:xfrm>
            <a:off x="8602490" y="38795"/>
            <a:ext cx="473137" cy="354847"/>
            <a:chOff x="4495298" y="1660933"/>
            <a:chExt cx="229199" cy="229199"/>
          </a:xfrm>
        </p:grpSpPr>
        <p:sp>
          <p:nvSpPr>
            <p:cNvPr id="914" name="Shape 914"/>
            <p:cNvSpPr/>
            <p:nvPr/>
          </p:nvSpPr>
          <p:spPr>
            <a:xfrm>
              <a:off x="4495298" y="1660933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5" name="Shape 915"/>
            <p:cNvSpPr/>
            <p:nvPr/>
          </p:nvSpPr>
          <p:spPr>
            <a:xfrm>
              <a:off x="4523437" y="1689073"/>
              <a:ext cx="172799" cy="172799"/>
            </a:xfrm>
            <a:prstGeom prst="ellipse">
              <a:avLst/>
            </a:prstGeom>
            <a:gradFill>
              <a:gsLst>
                <a:gs pos="0">
                  <a:srgbClr val="0A48AE"/>
                </a:gs>
                <a:gs pos="100000">
                  <a:srgbClr val="028BE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pic>
        <p:nvPicPr>
          <p:cNvPr id="916" name="Shape 9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50" y="1079400"/>
            <a:ext cx="4772148" cy="360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Google Trends napovie, ktorý produkt je “in”,..  </a:t>
            </a:r>
          </a:p>
        </p:txBody>
      </p:sp>
      <p:sp>
        <p:nvSpPr>
          <p:cNvPr id="922" name="Shape 922"/>
          <p:cNvSpPr/>
          <p:nvPr/>
        </p:nvSpPr>
        <p:spPr>
          <a:xfrm>
            <a:off x="5653101" y="1435750"/>
            <a:ext cx="3371400" cy="2616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GOOGLE TRENDS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1" sz="1600" u="none" cap="none" strike="noStrike">
              <a:solidFill>
                <a:srgbClr val="77777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Vyhľadávanie je ve skutočnosti zrkadlo záujmov a potrieb zákazníkov.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Vďaka tomu dokážeme identifikovať sezónnosť v jeho nákupoch, regionálny záujem o produkt alebo porovnanie pozície značiek na trhu.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1" sz="1600" u="none" cap="none" strike="noStrike">
              <a:solidFill>
                <a:srgbClr val="77777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1" lang="en" sz="1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www.google.com/trends/explore</a:t>
            </a:r>
          </a:p>
        </p:txBody>
      </p:sp>
      <p:grpSp>
        <p:nvGrpSpPr>
          <p:cNvPr id="923" name="Shape 923"/>
          <p:cNvGrpSpPr/>
          <p:nvPr/>
        </p:nvGrpSpPr>
        <p:grpSpPr>
          <a:xfrm>
            <a:off x="8602490" y="38795"/>
            <a:ext cx="473137" cy="354847"/>
            <a:chOff x="4495298" y="1660933"/>
            <a:chExt cx="229199" cy="229199"/>
          </a:xfrm>
        </p:grpSpPr>
        <p:sp>
          <p:nvSpPr>
            <p:cNvPr id="924" name="Shape 924"/>
            <p:cNvSpPr/>
            <p:nvPr/>
          </p:nvSpPr>
          <p:spPr>
            <a:xfrm>
              <a:off x="4495298" y="1660933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5" name="Shape 925"/>
            <p:cNvSpPr/>
            <p:nvPr/>
          </p:nvSpPr>
          <p:spPr>
            <a:xfrm>
              <a:off x="4523437" y="1689073"/>
              <a:ext cx="172799" cy="172799"/>
            </a:xfrm>
            <a:prstGeom prst="ellipse">
              <a:avLst/>
            </a:prstGeom>
            <a:gradFill>
              <a:gsLst>
                <a:gs pos="0">
                  <a:srgbClr val="0A48AE"/>
                </a:gs>
                <a:gs pos="100000">
                  <a:srgbClr val="028BE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pic>
        <p:nvPicPr>
          <p:cNvPr id="926" name="Shape 9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266925"/>
            <a:ext cx="5600437" cy="324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Shape 9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1266925"/>
            <a:ext cx="5600426" cy="32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Shape 9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1266925"/>
            <a:ext cx="5600423" cy="320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 txBox="1"/>
          <p:nvPr>
            <p:ph idx="1" type="body"/>
          </p:nvPr>
        </p:nvSpPr>
        <p:spPr>
          <a:xfrm>
            <a:off x="370155" y="4729170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</a:pPr>
            <a:r>
              <a:t/>
            </a:r>
            <a:endParaRPr b="0" baseline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Shape 934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ktorých regiónoch je po produkte dopyt,</a:t>
            </a:r>
          </a:p>
        </p:txBody>
      </p:sp>
      <p:grpSp>
        <p:nvGrpSpPr>
          <p:cNvPr id="935" name="Shape 935"/>
          <p:cNvGrpSpPr/>
          <p:nvPr/>
        </p:nvGrpSpPr>
        <p:grpSpPr>
          <a:xfrm>
            <a:off x="8602490" y="38795"/>
            <a:ext cx="473137" cy="354847"/>
            <a:chOff x="4495298" y="1660933"/>
            <a:chExt cx="229199" cy="229199"/>
          </a:xfrm>
        </p:grpSpPr>
        <p:sp>
          <p:nvSpPr>
            <p:cNvPr id="936" name="Shape 936"/>
            <p:cNvSpPr/>
            <p:nvPr/>
          </p:nvSpPr>
          <p:spPr>
            <a:xfrm>
              <a:off x="4495298" y="1660933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7" name="Shape 937"/>
            <p:cNvSpPr/>
            <p:nvPr/>
          </p:nvSpPr>
          <p:spPr>
            <a:xfrm>
              <a:off x="4523437" y="1689073"/>
              <a:ext cx="172799" cy="172799"/>
            </a:xfrm>
            <a:prstGeom prst="ellipse">
              <a:avLst/>
            </a:prstGeom>
            <a:gradFill>
              <a:gsLst>
                <a:gs pos="0">
                  <a:srgbClr val="0A48AE"/>
                </a:gs>
                <a:gs pos="100000">
                  <a:srgbClr val="028BE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pic>
        <p:nvPicPr>
          <p:cNvPr id="938" name="Shape 9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700" y="1125150"/>
            <a:ext cx="6962722" cy="34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Shape 9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700" y="1187700"/>
            <a:ext cx="6962725" cy="33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 txBox="1"/>
          <p:nvPr>
            <p:ph idx="1" type="body"/>
          </p:nvPr>
        </p:nvSpPr>
        <p:spPr>
          <a:xfrm>
            <a:off x="370155" y="4729170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</a:pPr>
            <a:r>
              <a:t/>
            </a:r>
            <a:endParaRPr b="0" baseline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Shape 945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alebo aká je sezónalita v jednotlivých krajinách</a:t>
            </a:r>
          </a:p>
        </p:txBody>
      </p:sp>
      <p:grpSp>
        <p:nvGrpSpPr>
          <p:cNvPr id="946" name="Shape 946"/>
          <p:cNvGrpSpPr/>
          <p:nvPr/>
        </p:nvGrpSpPr>
        <p:grpSpPr>
          <a:xfrm>
            <a:off x="8602490" y="38795"/>
            <a:ext cx="473137" cy="354847"/>
            <a:chOff x="4495298" y="1660933"/>
            <a:chExt cx="229199" cy="229199"/>
          </a:xfrm>
        </p:grpSpPr>
        <p:sp>
          <p:nvSpPr>
            <p:cNvPr id="947" name="Shape 947"/>
            <p:cNvSpPr/>
            <p:nvPr/>
          </p:nvSpPr>
          <p:spPr>
            <a:xfrm>
              <a:off x="4495298" y="1660933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8" name="Shape 948"/>
            <p:cNvSpPr/>
            <p:nvPr/>
          </p:nvSpPr>
          <p:spPr>
            <a:xfrm>
              <a:off x="4523437" y="1689073"/>
              <a:ext cx="172799" cy="172799"/>
            </a:xfrm>
            <a:prstGeom prst="ellipse">
              <a:avLst/>
            </a:prstGeom>
            <a:gradFill>
              <a:gsLst>
                <a:gs pos="0">
                  <a:srgbClr val="0A48AE"/>
                </a:gs>
                <a:gs pos="100000">
                  <a:srgbClr val="028BE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pic>
        <p:nvPicPr>
          <p:cNvPr id="949" name="Shape 9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150" y="1150625"/>
            <a:ext cx="6758498" cy="35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 txBox="1"/>
          <p:nvPr>
            <p:ph type="title"/>
          </p:nvPr>
        </p:nvSpPr>
        <p:spPr>
          <a:xfrm>
            <a:off x="10159" y="4717975"/>
            <a:ext cx="8674200" cy="2255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5" name="Shape 955"/>
          <p:cNvSpPr txBox="1"/>
          <p:nvPr>
            <p:ph idx="1" type="subTitle"/>
          </p:nvPr>
        </p:nvSpPr>
        <p:spPr>
          <a:xfrm>
            <a:off x="9775" y="4895190"/>
            <a:ext cx="5643000" cy="2255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6" name="Shape 956"/>
          <p:cNvSpPr txBox="1"/>
          <p:nvPr>
            <p:ph idx="2" type="title"/>
          </p:nvPr>
        </p:nvSpPr>
        <p:spPr>
          <a:xfrm>
            <a:off x="85950" y="131330"/>
            <a:ext cx="7548299" cy="406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Consumer</a:t>
            </a:r>
          </a:p>
        </p:txBody>
      </p:sp>
      <p:pic>
        <p:nvPicPr>
          <p:cNvPr id="957" name="Shape 9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Shape 95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>
              <a:alpha val="7316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10150" y="4249250"/>
            <a:ext cx="2277899" cy="468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Komunikácia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Shape 964"/>
          <p:cNvGrpSpPr/>
          <p:nvPr/>
        </p:nvGrpSpPr>
        <p:grpSpPr>
          <a:xfrm>
            <a:off x="52505" y="1283013"/>
            <a:ext cx="5507069" cy="2668993"/>
            <a:chOff x="-335208" y="2103442"/>
            <a:chExt cx="4709312" cy="2856677"/>
          </a:xfrm>
        </p:grpSpPr>
        <p:grpSp>
          <p:nvGrpSpPr>
            <p:cNvPr id="965" name="Shape 965"/>
            <p:cNvGrpSpPr/>
            <p:nvPr/>
          </p:nvGrpSpPr>
          <p:grpSpPr>
            <a:xfrm>
              <a:off x="-335208" y="4769597"/>
              <a:ext cx="4709312" cy="190522"/>
              <a:chOff x="3206751" y="4076246"/>
              <a:chExt cx="2546400" cy="399000"/>
            </a:xfrm>
          </p:grpSpPr>
          <p:sp>
            <p:nvSpPr>
              <p:cNvPr id="966" name="Shape 966"/>
              <p:cNvSpPr/>
              <p:nvPr/>
            </p:nvSpPr>
            <p:spPr>
              <a:xfrm>
                <a:off x="3206751" y="4076246"/>
                <a:ext cx="2546400" cy="399000"/>
              </a:xfrm>
              <a:prstGeom prst="ellipse">
                <a:avLst/>
              </a:prstGeom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baseline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Shape 967"/>
              <p:cNvSpPr/>
              <p:nvPr/>
            </p:nvSpPr>
            <p:spPr>
              <a:xfrm>
                <a:off x="3473451" y="4118028"/>
                <a:ext cx="2013000" cy="315299"/>
              </a:xfrm>
              <a:prstGeom prst="ellipse">
                <a:avLst/>
              </a:prstGeom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baseline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8" name="Shape 968"/>
            <p:cNvGrpSpPr/>
            <p:nvPr/>
          </p:nvGrpSpPr>
          <p:grpSpPr>
            <a:xfrm>
              <a:off x="324491" y="2103442"/>
              <a:ext cx="3452452" cy="2762323"/>
              <a:chOff x="264117" y="1891247"/>
              <a:chExt cx="4230946" cy="3385199"/>
            </a:xfrm>
          </p:grpSpPr>
          <p:pic>
            <p:nvPicPr>
              <p:cNvPr id="969" name="Shape 969"/>
              <p:cNvPicPr preferRelativeResize="0"/>
              <p:nvPr/>
            </p:nvPicPr>
            <p:blipFill rotWithShape="1">
              <a:blip r:embed="rId3">
                <a:alphaModFix/>
              </a:blip>
              <a:srcRect b="3290" l="2077" r="2173" t="1877"/>
              <a:stretch/>
            </p:blipFill>
            <p:spPr>
              <a:xfrm>
                <a:off x="264117" y="1891247"/>
                <a:ext cx="4116600" cy="33851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70" name="Shape 970"/>
              <p:cNvSpPr txBox="1"/>
              <p:nvPr/>
            </p:nvSpPr>
            <p:spPr>
              <a:xfrm>
                <a:off x="338133" y="2624139"/>
                <a:ext cx="2076900" cy="197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500" u="none" cap="none" strike="noStrike">
                    <a:solidFill>
                      <a:srgbClr val="808388"/>
                    </a:solidFill>
                    <a:latin typeface="Arial"/>
                    <a:ea typeface="Arial"/>
                    <a:cs typeface="Arial"/>
                    <a:sym typeface="Arial"/>
                  </a:rPr>
                  <a:t>HOME     HOTELS     CARS     FLIGHTS     OFFERS</a:t>
                </a:r>
              </a:p>
            </p:txBody>
          </p:sp>
          <p:sp>
            <p:nvSpPr>
              <p:cNvPr id="971" name="Shape 971"/>
              <p:cNvSpPr txBox="1"/>
              <p:nvPr/>
            </p:nvSpPr>
            <p:spPr>
              <a:xfrm>
                <a:off x="330264" y="2924163"/>
                <a:ext cx="2155799" cy="52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1200" u="none" cap="none" strike="noStrike">
                    <a:solidFill>
                      <a:srgbClr val="EEEEEE"/>
                    </a:solidFill>
                    <a:latin typeface="Arial"/>
                    <a:ea typeface="Arial"/>
                    <a:cs typeface="Arial"/>
                    <a:sym typeface="Arial"/>
                  </a:rPr>
                  <a:t>Booking Your Flight</a:t>
                </a:r>
              </a:p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1200" u="none" cap="none" strike="noStrike">
                    <a:solidFill>
                      <a:srgbClr val="EEEEEE"/>
                    </a:solidFill>
                    <a:latin typeface="Arial"/>
                    <a:ea typeface="Arial"/>
                    <a:cs typeface="Arial"/>
                    <a:sym typeface="Arial"/>
                  </a:rPr>
                  <a:t>is Easy!</a:t>
                </a:r>
              </a:p>
            </p:txBody>
          </p:sp>
          <p:sp>
            <p:nvSpPr>
              <p:cNvPr id="972" name="Shape 972"/>
              <p:cNvSpPr txBox="1"/>
              <p:nvPr/>
            </p:nvSpPr>
            <p:spPr>
              <a:xfrm>
                <a:off x="3507764" y="2981813"/>
                <a:ext cx="987300" cy="52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Weekend </a:t>
                </a:r>
              </a:p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Flights </a:t>
                </a:r>
                <a:b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from</a:t>
                </a:r>
              </a:p>
            </p:txBody>
          </p:sp>
          <p:sp>
            <p:nvSpPr>
              <p:cNvPr id="973" name="Shape 973"/>
              <p:cNvSpPr txBox="1"/>
              <p:nvPr/>
            </p:nvSpPr>
            <p:spPr>
              <a:xfrm>
                <a:off x="2695515" y="4156830"/>
                <a:ext cx="987300" cy="231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7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Top Hotels</a:t>
                </a:r>
              </a:p>
            </p:txBody>
          </p:sp>
          <p:cxnSp>
            <p:nvCxnSpPr>
              <p:cNvPr id="974" name="Shape 974"/>
              <p:cNvCxnSpPr/>
              <p:nvPr/>
            </p:nvCxnSpPr>
            <p:spPr>
              <a:xfrm rot="5400000">
                <a:off x="682254" y="2717424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75" name="Shape 975"/>
              <p:cNvCxnSpPr/>
              <p:nvPr/>
            </p:nvCxnSpPr>
            <p:spPr>
              <a:xfrm rot="5400000">
                <a:off x="1078476" y="2717424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76" name="Shape 976"/>
              <p:cNvCxnSpPr/>
              <p:nvPr/>
            </p:nvCxnSpPr>
            <p:spPr>
              <a:xfrm rot="5400000">
                <a:off x="1388208" y="2722185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77" name="Shape 977"/>
              <p:cNvCxnSpPr/>
              <p:nvPr/>
            </p:nvCxnSpPr>
            <p:spPr>
              <a:xfrm rot="5400000">
                <a:off x="1819981" y="2722185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978" name="Shape 978"/>
          <p:cNvSpPr/>
          <p:nvPr/>
        </p:nvSpPr>
        <p:spPr>
          <a:xfrm>
            <a:off x="5348287" y="1260826"/>
            <a:ext cx="3041700" cy="21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GOOGLE TRANSLATE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" sz="2000"/>
              <a:t>Website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1" sz="1600" u="none" cap="none" strike="noStrike">
              <a:solidFill>
                <a:srgbClr val="77777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Komunikácia so zákazníkmi musí prebiehať lokálne. Google Translate Plug-in ponúka možnosť ako preložiť Vaše stránky do akéhokoľvek jazyka rýchlo, jednoducho a efektívne.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1" sz="1600" u="none" cap="none" strike="noStrike">
              <a:solidFill>
                <a:srgbClr val="77777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accen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6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accent1"/>
              </a:solidFill>
            </a:endParaRPr>
          </a:p>
        </p:txBody>
      </p:sp>
      <p:grpSp>
        <p:nvGrpSpPr>
          <p:cNvPr id="979" name="Shape 979"/>
          <p:cNvGrpSpPr/>
          <p:nvPr/>
        </p:nvGrpSpPr>
        <p:grpSpPr>
          <a:xfrm>
            <a:off x="-47" y="1240372"/>
            <a:ext cx="5559343" cy="2711102"/>
            <a:chOff x="4760407" y="2107228"/>
            <a:chExt cx="4709312" cy="2852891"/>
          </a:xfrm>
        </p:grpSpPr>
        <p:grpSp>
          <p:nvGrpSpPr>
            <p:cNvPr id="980" name="Shape 980"/>
            <p:cNvGrpSpPr/>
            <p:nvPr/>
          </p:nvGrpSpPr>
          <p:grpSpPr>
            <a:xfrm>
              <a:off x="4760407" y="4769597"/>
              <a:ext cx="4709312" cy="190522"/>
              <a:chOff x="3206751" y="4076246"/>
              <a:chExt cx="2546400" cy="399000"/>
            </a:xfrm>
          </p:grpSpPr>
          <p:sp>
            <p:nvSpPr>
              <p:cNvPr id="981" name="Shape 981"/>
              <p:cNvSpPr/>
              <p:nvPr/>
            </p:nvSpPr>
            <p:spPr>
              <a:xfrm>
                <a:off x="3206751" y="4076246"/>
                <a:ext cx="2546400" cy="399000"/>
              </a:xfrm>
              <a:prstGeom prst="ellipse">
                <a:avLst/>
              </a:prstGeom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baseline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Shape 982"/>
              <p:cNvSpPr/>
              <p:nvPr/>
            </p:nvSpPr>
            <p:spPr>
              <a:xfrm>
                <a:off x="3473451" y="4118028"/>
                <a:ext cx="2013000" cy="315299"/>
              </a:xfrm>
              <a:prstGeom prst="ellipse">
                <a:avLst/>
              </a:prstGeom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baseline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3" name="Shape 983"/>
            <p:cNvGrpSpPr/>
            <p:nvPr/>
          </p:nvGrpSpPr>
          <p:grpSpPr>
            <a:xfrm>
              <a:off x="5458628" y="2107228"/>
              <a:ext cx="3499292" cy="2762098"/>
              <a:chOff x="4656907" y="1897250"/>
              <a:chExt cx="4290977" cy="3386999"/>
            </a:xfrm>
          </p:grpSpPr>
          <p:pic>
            <p:nvPicPr>
              <p:cNvPr id="984" name="Shape 984"/>
              <p:cNvPicPr preferRelativeResize="0"/>
              <p:nvPr/>
            </p:nvPicPr>
            <p:blipFill rotWithShape="1">
              <a:blip r:embed="rId3">
                <a:alphaModFix/>
              </a:blip>
              <a:srcRect b="3425" l="2135" r="2106" t="1688"/>
              <a:stretch/>
            </p:blipFill>
            <p:spPr>
              <a:xfrm>
                <a:off x="4656907" y="1897250"/>
                <a:ext cx="4117200" cy="3386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85" name="Shape 985"/>
              <p:cNvSpPr txBox="1"/>
              <p:nvPr/>
            </p:nvSpPr>
            <p:spPr>
              <a:xfrm>
                <a:off x="4795833" y="2624141"/>
                <a:ext cx="2296199" cy="197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500" u="none" cap="none" strike="noStrike">
                    <a:solidFill>
                      <a:srgbClr val="808388"/>
                    </a:solidFill>
                    <a:latin typeface="Arial"/>
                    <a:ea typeface="Arial"/>
                    <a:cs typeface="Arial"/>
                    <a:sym typeface="Arial"/>
                  </a:rPr>
                  <a:t>INICIO     HOTELES     COCHES     VUELOS     OFERTAS</a:t>
                </a:r>
              </a:p>
            </p:txBody>
          </p:sp>
          <p:sp>
            <p:nvSpPr>
              <p:cNvPr id="986" name="Shape 986"/>
              <p:cNvSpPr txBox="1"/>
              <p:nvPr/>
            </p:nvSpPr>
            <p:spPr>
              <a:xfrm>
                <a:off x="4788576" y="2924163"/>
                <a:ext cx="2286000" cy="52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1200" u="none" cap="none" strike="noStrike">
                    <a:solidFill>
                      <a:srgbClr val="EEEEEE"/>
                    </a:solidFill>
                    <a:latin typeface="Arial"/>
                    <a:ea typeface="Arial"/>
                    <a:cs typeface="Arial"/>
                    <a:sym typeface="Arial"/>
                  </a:rPr>
                  <a:t>Reserva tu vuelo es </a:t>
                </a:r>
                <a:br>
                  <a:rPr b="0" baseline="0" i="0" lang="en" sz="1200" u="none" cap="none" strike="noStrike">
                    <a:solidFill>
                      <a:srgbClr val="EEEEEE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baseline="0" i="0" lang="en" sz="1200" u="none" cap="none" strike="noStrike">
                    <a:solidFill>
                      <a:srgbClr val="EEEEEE"/>
                    </a:solidFill>
                    <a:latin typeface="Arial"/>
                    <a:ea typeface="Arial"/>
                    <a:cs typeface="Arial"/>
                    <a:sym typeface="Arial"/>
                  </a:rPr>
                  <a:t>muy fácil! </a:t>
                </a:r>
              </a:p>
            </p:txBody>
          </p:sp>
          <p:sp>
            <p:nvSpPr>
              <p:cNvPr id="987" name="Shape 987"/>
              <p:cNvSpPr txBox="1"/>
              <p:nvPr/>
            </p:nvSpPr>
            <p:spPr>
              <a:xfrm>
                <a:off x="7960584" y="2983051"/>
                <a:ext cx="987300" cy="52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Los fines </a:t>
                </a:r>
                <a:b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de semana </a:t>
                </a:r>
                <a:b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baseline="0" i="0" lang="en" sz="8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desde</a:t>
                </a:r>
              </a:p>
            </p:txBody>
          </p:sp>
          <p:sp>
            <p:nvSpPr>
              <p:cNvPr id="988" name="Shape 988"/>
              <p:cNvSpPr txBox="1"/>
              <p:nvPr/>
            </p:nvSpPr>
            <p:spPr>
              <a:xfrm>
                <a:off x="7170722" y="4156826"/>
                <a:ext cx="1579499" cy="232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SzPct val="25000"/>
                  <a:buNone/>
                </a:pPr>
                <a:r>
                  <a:rPr b="0" baseline="0" i="0" lang="en" sz="700" u="none" cap="none" strike="noStrike">
                    <a:solidFill>
                      <a:srgbClr val="3369E8"/>
                    </a:solidFill>
                    <a:latin typeface="Arial"/>
                    <a:ea typeface="Arial"/>
                    <a:cs typeface="Arial"/>
                    <a:sym typeface="Arial"/>
                  </a:rPr>
                  <a:t>Mejores Hoteles</a:t>
                </a:r>
              </a:p>
            </p:txBody>
          </p:sp>
          <p:cxnSp>
            <p:nvCxnSpPr>
              <p:cNvPr id="989" name="Shape 989"/>
              <p:cNvCxnSpPr/>
              <p:nvPr/>
            </p:nvCxnSpPr>
            <p:spPr>
              <a:xfrm rot="5400000">
                <a:off x="5148517" y="2715041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90" name="Shape 990"/>
              <p:cNvCxnSpPr/>
              <p:nvPr/>
            </p:nvCxnSpPr>
            <p:spPr>
              <a:xfrm rot="5400000">
                <a:off x="5608592" y="2719801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91" name="Shape 991"/>
              <p:cNvCxnSpPr/>
              <p:nvPr/>
            </p:nvCxnSpPr>
            <p:spPr>
              <a:xfrm rot="5400000">
                <a:off x="6031132" y="2715041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92" name="Shape 992"/>
              <p:cNvCxnSpPr/>
              <p:nvPr/>
            </p:nvCxnSpPr>
            <p:spPr>
              <a:xfrm rot="5400000">
                <a:off x="6439196" y="2717421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993" name="Shape 993"/>
          <p:cNvGrpSpPr/>
          <p:nvPr/>
        </p:nvGrpSpPr>
        <p:grpSpPr>
          <a:xfrm>
            <a:off x="8630498" y="46878"/>
            <a:ext cx="410634" cy="333096"/>
            <a:chOff x="3590423" y="4491542"/>
            <a:chExt cx="229199" cy="229199"/>
          </a:xfrm>
        </p:grpSpPr>
        <p:sp>
          <p:nvSpPr>
            <p:cNvPr id="994" name="Shape 994"/>
            <p:cNvSpPr/>
            <p:nvPr/>
          </p:nvSpPr>
          <p:spPr>
            <a:xfrm>
              <a:off x="3590423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5" name="Shape 995"/>
            <p:cNvSpPr/>
            <p:nvPr/>
          </p:nvSpPr>
          <p:spPr>
            <a:xfrm>
              <a:off x="3618562" y="4519682"/>
              <a:ext cx="172799" cy="172799"/>
            </a:xfrm>
            <a:prstGeom prst="ellipse">
              <a:avLst/>
            </a:prstGeom>
            <a:gradFill>
              <a:gsLst>
                <a:gs pos="0">
                  <a:srgbClr val="83000E"/>
                </a:gs>
                <a:gs pos="100000">
                  <a:srgbClr val="E40019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  <p:sp>
        <p:nvSpPr>
          <p:cNvPr id="996" name="Shape 996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Komunikujte lokál</a:t>
            </a:r>
            <a:r>
              <a:rPr lang="en" sz="2800">
                <a:latin typeface="Open Sans"/>
                <a:ea typeface="Open Sans"/>
                <a:cs typeface="Open Sans"/>
                <a:sym typeface="Open Sans"/>
              </a:rPr>
              <a:t>ne</a:t>
            </a:r>
          </a:p>
        </p:txBody>
      </p:sp>
      <p:grpSp>
        <p:nvGrpSpPr>
          <p:cNvPr id="997" name="Shape 997"/>
          <p:cNvGrpSpPr/>
          <p:nvPr/>
        </p:nvGrpSpPr>
        <p:grpSpPr>
          <a:xfrm>
            <a:off x="23911" y="1263023"/>
            <a:ext cx="5567348" cy="2703563"/>
            <a:chOff x="-335208" y="2103442"/>
            <a:chExt cx="4709312" cy="2856681"/>
          </a:xfrm>
        </p:grpSpPr>
        <p:grpSp>
          <p:nvGrpSpPr>
            <p:cNvPr id="998" name="Shape 998"/>
            <p:cNvGrpSpPr/>
            <p:nvPr/>
          </p:nvGrpSpPr>
          <p:grpSpPr>
            <a:xfrm>
              <a:off x="-335208" y="4769602"/>
              <a:ext cx="4709312" cy="190522"/>
              <a:chOff x="3206750" y="4076246"/>
              <a:chExt cx="2546400" cy="399000"/>
            </a:xfrm>
          </p:grpSpPr>
          <p:sp>
            <p:nvSpPr>
              <p:cNvPr id="999" name="Shape 999"/>
              <p:cNvSpPr/>
              <p:nvPr/>
            </p:nvSpPr>
            <p:spPr>
              <a:xfrm>
                <a:off x="3206750" y="4076246"/>
                <a:ext cx="2546400" cy="399000"/>
              </a:xfrm>
              <a:prstGeom prst="ellipse">
                <a:avLst/>
              </a:prstGeom>
              <a:gradFill>
                <a:gsLst>
                  <a:gs pos="0">
                    <a:srgbClr val="000000">
                      <a:alpha val="9019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3473451" y="4118028"/>
                <a:ext cx="2013000" cy="315299"/>
              </a:xfrm>
              <a:prstGeom prst="ellipse">
                <a:avLst/>
              </a:prstGeom>
              <a:gradFill>
                <a:gsLst>
                  <a:gs pos="0">
                    <a:srgbClr val="000000">
                      <a:alpha val="30196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Shape 1001"/>
            <p:cNvGrpSpPr/>
            <p:nvPr/>
          </p:nvGrpSpPr>
          <p:grpSpPr>
            <a:xfrm>
              <a:off x="324490" y="2103442"/>
              <a:ext cx="3452453" cy="2762323"/>
              <a:chOff x="264115" y="1891247"/>
              <a:chExt cx="4230948" cy="3385199"/>
            </a:xfrm>
          </p:grpSpPr>
          <p:pic>
            <p:nvPicPr>
              <p:cNvPr id="1002" name="Shape 100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64115" y="1891247"/>
                <a:ext cx="4116600" cy="33851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3" name="Shape 1003"/>
              <p:cNvSpPr txBox="1"/>
              <p:nvPr/>
            </p:nvSpPr>
            <p:spPr>
              <a:xfrm>
                <a:off x="338133" y="2624140"/>
                <a:ext cx="2076900" cy="20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8388"/>
                  </a:buClr>
                  <a:buSzPct val="25000"/>
                  <a:buFont typeface="Arial"/>
                  <a:buNone/>
                </a:pPr>
                <a:r>
                  <a:rPr b="0" baseline="0" i="0" lang="en" sz="500" u="none" cap="none" strike="noStrike">
                    <a:solidFill>
                      <a:srgbClr val="808388"/>
                    </a:solidFill>
                    <a:latin typeface="Arial"/>
                    <a:ea typeface="Arial"/>
                    <a:cs typeface="Arial"/>
                    <a:sym typeface="Arial"/>
                  </a:rPr>
                  <a:t>HOME     HOTELS     CARS     FLIGHTS     OFFERS</a:t>
                </a:r>
              </a:p>
            </p:txBody>
          </p:sp>
          <p:sp>
            <p:nvSpPr>
              <p:cNvPr id="1004" name="Shape 1004"/>
              <p:cNvSpPr txBox="1"/>
              <p:nvPr/>
            </p:nvSpPr>
            <p:spPr>
              <a:xfrm>
                <a:off x="330262" y="2924163"/>
                <a:ext cx="2155799" cy="56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EEEEE"/>
                  </a:buClr>
                  <a:buSzPct val="25000"/>
                  <a:buFont typeface="Arial"/>
                  <a:buNone/>
                </a:pPr>
                <a:r>
                  <a:rPr b="0" baseline="0" i="0" lang="en" sz="1200" u="none" cap="none" strike="noStrike">
                    <a:solidFill>
                      <a:srgbClr val="EEEEEE"/>
                    </a:solidFill>
                    <a:latin typeface="Arial"/>
                    <a:ea typeface="Arial"/>
                    <a:cs typeface="Arial"/>
                    <a:sym typeface="Arial"/>
                  </a:rPr>
                  <a:t>Booking Your Flight</a:t>
                </a:r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EEEEE"/>
                  </a:buClr>
                  <a:buSzPct val="25000"/>
                  <a:buFont typeface="Arial"/>
                  <a:buNone/>
                </a:pPr>
                <a:r>
                  <a:rPr b="0" baseline="0" i="0" lang="en" sz="1200" u="none" cap="none" strike="noStrike">
                    <a:solidFill>
                      <a:srgbClr val="EEEEEE"/>
                    </a:solidFill>
                    <a:latin typeface="Arial"/>
                    <a:ea typeface="Arial"/>
                    <a:cs typeface="Arial"/>
                    <a:sym typeface="Arial"/>
                  </a:rPr>
                  <a:t>is Easy!</a:t>
                </a:r>
              </a:p>
            </p:txBody>
          </p:sp>
          <p:sp>
            <p:nvSpPr>
              <p:cNvPr id="1005" name="Shape 1005"/>
              <p:cNvSpPr txBox="1"/>
              <p:nvPr/>
            </p:nvSpPr>
            <p:spPr>
              <a:xfrm>
                <a:off x="3507764" y="2857303"/>
                <a:ext cx="987300" cy="56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6FB"/>
                  </a:buClr>
                  <a:buSzPct val="25000"/>
                  <a:buFont typeface="Arial"/>
                  <a:buNone/>
                </a:pPr>
                <a:r>
                  <a:rPr b="0" baseline="0" i="0" lang="en" sz="800" u="none" cap="none" strike="noStrike">
                    <a:solidFill>
                      <a:srgbClr val="0056FB"/>
                    </a:solidFill>
                    <a:latin typeface="Arial"/>
                    <a:ea typeface="Arial"/>
                    <a:cs typeface="Arial"/>
                    <a:sym typeface="Arial"/>
                  </a:rPr>
                  <a:t>Weekend </a:t>
                </a:r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6FB"/>
                  </a:buClr>
                  <a:buSzPct val="25000"/>
                  <a:buFont typeface="Arial"/>
                  <a:buNone/>
                </a:pPr>
                <a:r>
                  <a:rPr b="0" baseline="0" i="0" lang="en" sz="800" u="none" cap="none" strike="noStrike">
                    <a:solidFill>
                      <a:srgbClr val="0056FB"/>
                    </a:solidFill>
                    <a:latin typeface="Arial"/>
                    <a:ea typeface="Arial"/>
                    <a:cs typeface="Arial"/>
                    <a:sym typeface="Arial"/>
                  </a:rPr>
                  <a:t>Flights </a:t>
                </a:r>
                <a:br>
                  <a:rPr b="0" baseline="0" i="0" lang="en" sz="800" u="none" cap="none" strike="noStrike">
                    <a:solidFill>
                      <a:srgbClr val="0056FB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baseline="0" i="0" lang="en" sz="800" u="none" cap="none" strike="noStrike">
                    <a:solidFill>
                      <a:srgbClr val="0056FB"/>
                    </a:solidFill>
                    <a:latin typeface="Arial"/>
                    <a:ea typeface="Arial"/>
                    <a:cs typeface="Arial"/>
                    <a:sym typeface="Arial"/>
                  </a:rPr>
                  <a:t>from</a:t>
                </a:r>
              </a:p>
            </p:txBody>
          </p:sp>
          <p:sp>
            <p:nvSpPr>
              <p:cNvPr id="1006" name="Shape 1006"/>
              <p:cNvSpPr txBox="1"/>
              <p:nvPr/>
            </p:nvSpPr>
            <p:spPr>
              <a:xfrm>
                <a:off x="2695514" y="4156830"/>
                <a:ext cx="987300" cy="24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6FB"/>
                  </a:buClr>
                  <a:buSzPct val="25000"/>
                  <a:buFont typeface="Arial"/>
                  <a:buNone/>
                </a:pPr>
                <a:r>
                  <a:rPr b="0" baseline="0" i="0" lang="en" sz="700" u="none" cap="none" strike="noStrike">
                    <a:solidFill>
                      <a:srgbClr val="0056FB"/>
                    </a:solidFill>
                    <a:latin typeface="Arial"/>
                    <a:ea typeface="Arial"/>
                    <a:cs typeface="Arial"/>
                    <a:sym typeface="Arial"/>
                  </a:rPr>
                  <a:t>Top Hotels</a:t>
                </a:r>
              </a:p>
            </p:txBody>
          </p:sp>
          <p:cxnSp>
            <p:nvCxnSpPr>
              <p:cNvPr id="1007" name="Shape 1007"/>
              <p:cNvCxnSpPr/>
              <p:nvPr/>
            </p:nvCxnSpPr>
            <p:spPr>
              <a:xfrm rot="5400000">
                <a:off x="682253" y="2717423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08" name="Shape 1008"/>
              <p:cNvCxnSpPr/>
              <p:nvPr/>
            </p:nvCxnSpPr>
            <p:spPr>
              <a:xfrm rot="5400000">
                <a:off x="1078474" y="2717423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09" name="Shape 1009"/>
              <p:cNvCxnSpPr/>
              <p:nvPr/>
            </p:nvCxnSpPr>
            <p:spPr>
              <a:xfrm rot="5400000">
                <a:off x="1388207" y="2722185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0" name="Shape 1010"/>
              <p:cNvCxnSpPr/>
              <p:nvPr/>
            </p:nvCxnSpPr>
            <p:spPr>
              <a:xfrm rot="5400000">
                <a:off x="1819979" y="2722185"/>
                <a:ext cx="132599" cy="0"/>
              </a:xfrm>
              <a:prstGeom prst="straightConnector1">
                <a:avLst/>
              </a:prstGeom>
              <a:noFill/>
              <a:ln cap="flat" w="9525">
                <a:solidFill>
                  <a:srgbClr val="A1A2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011" name="Shape 1011"/>
          <p:cNvSpPr txBox="1"/>
          <p:nvPr/>
        </p:nvSpPr>
        <p:spPr>
          <a:xfrm>
            <a:off x="4655275" y="4086150"/>
            <a:ext cx="42459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b="1" i="1" lang="en" sz="1600">
                <a:solidFill>
                  <a:schemeClr val="accent1"/>
                </a:solidFill>
              </a:rPr>
              <a:t>translate.google.com/manager/website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/>
          <p:nvPr/>
        </p:nvSpPr>
        <p:spPr>
          <a:xfrm>
            <a:off x="5536175" y="3160600"/>
            <a:ext cx="3025199" cy="104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17" name="Shape 10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8976" y="1080424"/>
            <a:ext cx="3555299" cy="1808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8" name="Shape 1018"/>
          <p:cNvGrpSpPr/>
          <p:nvPr/>
        </p:nvGrpSpPr>
        <p:grpSpPr>
          <a:xfrm>
            <a:off x="123825" y="2274204"/>
            <a:ext cx="4321939" cy="854775"/>
            <a:chOff x="0" y="2831201"/>
            <a:chExt cx="4321939" cy="1139700"/>
          </a:xfrm>
        </p:grpSpPr>
        <p:sp>
          <p:nvSpPr>
            <p:cNvPr id="1019" name="Shape 1019"/>
            <p:cNvSpPr/>
            <p:nvPr/>
          </p:nvSpPr>
          <p:spPr>
            <a:xfrm>
              <a:off x="0" y="2831201"/>
              <a:ext cx="4301099" cy="1139700"/>
            </a:xfrm>
            <a:prstGeom prst="rect">
              <a:avLst/>
            </a:prstGeom>
            <a:solidFill>
              <a:srgbClr val="FEF7E4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Shape 1020"/>
            <p:cNvSpPr txBox="1"/>
            <p:nvPr/>
          </p:nvSpPr>
          <p:spPr>
            <a:xfrm>
              <a:off x="76865" y="2900126"/>
              <a:ext cx="38664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ct val="25000"/>
                <a:buFont typeface="Open Sans"/>
                <a:buNone/>
              </a:pPr>
              <a:r>
                <a:rPr b="1" baseline="0" i="0" lang="en" sz="900" u="sng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270 Hotels in Edinburgh– Availability and Low Prices</a:t>
              </a:r>
              <a:r>
                <a:rPr b="0" baseline="0" i="0" lang="en" sz="900" u="sng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  <p:sp>
          <p:nvSpPr>
            <p:cNvPr id="1021" name="Shape 1021"/>
            <p:cNvSpPr txBox="1"/>
            <p:nvPr/>
          </p:nvSpPr>
          <p:spPr>
            <a:xfrm>
              <a:off x="76864" y="3122941"/>
              <a:ext cx="3047399" cy="207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ct val="25000"/>
                <a:buFont typeface="Open Sans"/>
                <a:buNone/>
              </a:pPr>
              <a:r>
                <a:rPr b="1" baseline="0" i="0" lang="en" sz="700" u="none" cap="none" strike="noStrike">
                  <a:solidFill>
                    <a:srgbClr val="009925"/>
                  </a:solidFill>
                  <a:latin typeface="Open Sans"/>
                  <a:ea typeface="Open Sans"/>
                  <a:cs typeface="Open Sans"/>
                  <a:sym typeface="Open Sans"/>
                </a:rPr>
                <a:t>www.travelabchotels.com/Hoteis-Ediinburgh</a:t>
              </a:r>
              <a:r>
                <a:rPr b="0" baseline="0" i="0" lang="en" sz="700" u="none" cap="none" strike="noStrike">
                  <a:solidFill>
                    <a:srgbClr val="4E5154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b="0" baseline="0" i="0" lang="en" sz="700" u="none" cap="none" strike="noStrike">
                  <a:solidFill>
                    <a:srgbClr val="989C9E"/>
                  </a:solidFill>
                  <a:latin typeface="Open Sans"/>
                  <a:ea typeface="Open Sans"/>
                  <a:cs typeface="Open Sans"/>
                  <a:sym typeface="Open Sans"/>
                </a:rPr>
                <a:t>- travlenow.com is rated</a:t>
              </a:r>
            </a:p>
          </p:txBody>
        </p:sp>
        <p:sp>
          <p:nvSpPr>
            <p:cNvPr id="1022" name="Shape 1022"/>
            <p:cNvSpPr txBox="1"/>
            <p:nvPr/>
          </p:nvSpPr>
          <p:spPr>
            <a:xfrm>
              <a:off x="76864" y="3248616"/>
              <a:ext cx="3675300" cy="24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ct val="25000"/>
                <a:buFont typeface="Open Sans"/>
                <a:buNone/>
              </a:pPr>
              <a:r>
                <a:rPr b="0" baseline="0" i="0" lang="en" sz="800" u="none" cap="none" strike="noStrike">
                  <a:solidFill>
                    <a:srgbClr val="4E5154"/>
                  </a:solidFill>
                  <a:latin typeface="Open Sans"/>
                  <a:ea typeface="Open Sans"/>
                  <a:cs typeface="Open Sans"/>
                  <a:sym typeface="Open Sans"/>
                </a:rPr>
                <a:t>Sign up to get a 65% discount!</a:t>
              </a:r>
            </a:p>
          </p:txBody>
        </p:sp>
        <p:grpSp>
          <p:nvGrpSpPr>
            <p:cNvPr id="1023" name="Shape 1023"/>
            <p:cNvGrpSpPr/>
            <p:nvPr/>
          </p:nvGrpSpPr>
          <p:grpSpPr>
            <a:xfrm>
              <a:off x="3008674" y="3135974"/>
              <a:ext cx="463405" cy="82045"/>
              <a:chOff x="5755237" y="3709919"/>
              <a:chExt cx="862310" cy="152700"/>
            </a:xfrm>
          </p:grpSpPr>
          <p:sp>
            <p:nvSpPr>
              <p:cNvPr id="1024" name="Shape 1024"/>
              <p:cNvSpPr/>
              <p:nvPr/>
            </p:nvSpPr>
            <p:spPr>
              <a:xfrm>
                <a:off x="5755237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Shape 1025"/>
              <p:cNvSpPr/>
              <p:nvPr/>
            </p:nvSpPr>
            <p:spPr>
              <a:xfrm>
                <a:off x="5932639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Shape 1026"/>
              <p:cNvSpPr/>
              <p:nvPr/>
            </p:nvSpPr>
            <p:spPr>
              <a:xfrm>
                <a:off x="6110042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6287446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6464848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9" name="Shape 1029"/>
            <p:cNvSpPr txBox="1"/>
            <p:nvPr/>
          </p:nvSpPr>
          <p:spPr>
            <a:xfrm>
              <a:off x="3535339" y="3115321"/>
              <a:ext cx="786599" cy="2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ct val="25000"/>
                <a:buFont typeface="Open Sans"/>
                <a:buNone/>
              </a:pPr>
              <a:r>
                <a:rPr b="0" baseline="0" i="0" lang="en" sz="700" u="none" cap="none" strike="noStrike">
                  <a:solidFill>
                    <a:srgbClr val="5C95F6"/>
                  </a:solidFill>
                  <a:latin typeface="Open Sans"/>
                  <a:ea typeface="Open Sans"/>
                  <a:cs typeface="Open Sans"/>
                  <a:sym typeface="Open Sans"/>
                </a:rPr>
                <a:t>856 comments</a:t>
              </a:r>
            </a:p>
          </p:txBody>
        </p:sp>
        <p:sp>
          <p:nvSpPr>
            <p:cNvPr id="1030" name="Shape 1030"/>
            <p:cNvSpPr txBox="1"/>
            <p:nvPr/>
          </p:nvSpPr>
          <p:spPr>
            <a:xfrm>
              <a:off x="220677" y="3510171"/>
              <a:ext cx="1450799" cy="384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ct val="25000"/>
                <a:buFont typeface="Open Sans"/>
                <a:buNone/>
              </a:pPr>
              <a: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Cheap Hotels</a:t>
              </a:r>
              <a:b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Most Popular Hotels</a:t>
              </a:r>
            </a:p>
          </p:txBody>
        </p:sp>
        <p:sp>
          <p:nvSpPr>
            <p:cNvPr id="1031" name="Shape 1031"/>
            <p:cNvSpPr txBox="1"/>
            <p:nvPr/>
          </p:nvSpPr>
          <p:spPr>
            <a:xfrm>
              <a:off x="1754673" y="3510171"/>
              <a:ext cx="2026799" cy="384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1A65"/>
                </a:buClr>
                <a:buSzPct val="25000"/>
                <a:buFont typeface="Open Sans"/>
                <a:buNone/>
              </a:pPr>
              <a: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Luxury Hotels</a:t>
              </a:r>
              <a:b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Best Rated Hotels</a:t>
              </a:r>
            </a:p>
          </p:txBody>
        </p:sp>
        <p:grpSp>
          <p:nvGrpSpPr>
            <p:cNvPr id="1032" name="Shape 1032"/>
            <p:cNvGrpSpPr/>
            <p:nvPr/>
          </p:nvGrpSpPr>
          <p:grpSpPr>
            <a:xfrm rot="-921495">
              <a:off x="3413617" y="2919353"/>
              <a:ext cx="111025" cy="162193"/>
              <a:chOff x="3819614" y="3804448"/>
              <a:chExt cx="438234" cy="640201"/>
            </a:xfrm>
          </p:grpSpPr>
          <p:sp>
            <p:nvSpPr>
              <p:cNvPr id="1033" name="Shape 1033"/>
              <p:cNvSpPr/>
              <p:nvPr/>
            </p:nvSpPr>
            <p:spPr>
              <a:xfrm>
                <a:off x="3819614" y="3804448"/>
                <a:ext cx="436281" cy="433518"/>
              </a:xfrm>
              <a:custGeom>
                <a:pathLst>
                  <a:path extrusionOk="0" h="166" w="166">
                    <a:moveTo>
                      <a:pt x="150" y="54"/>
                    </a:moveTo>
                    <a:cubicBezTo>
                      <a:pt x="166" y="91"/>
                      <a:pt x="149" y="134"/>
                      <a:pt x="112" y="150"/>
                    </a:cubicBezTo>
                    <a:cubicBezTo>
                      <a:pt x="75" y="166"/>
                      <a:pt x="32" y="149"/>
                      <a:pt x="16" y="112"/>
                    </a:cubicBezTo>
                    <a:cubicBezTo>
                      <a:pt x="0" y="75"/>
                      <a:pt x="17" y="32"/>
                      <a:pt x="54" y="16"/>
                    </a:cubicBezTo>
                    <a:cubicBezTo>
                      <a:pt x="91" y="0"/>
                      <a:pt x="134" y="17"/>
                      <a:pt x="150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w="19050">
                <a:solidFill>
                  <a:srgbClr val="94B9F8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4070526" y="4168425"/>
                <a:ext cx="187322" cy="276224"/>
              </a:xfrm>
              <a:custGeom>
                <a:pathLst>
                  <a:path extrusionOk="0" h="174" w="118">
                    <a:moveTo>
                      <a:pt x="118" y="151"/>
                    </a:moveTo>
                    <a:lnTo>
                      <a:pt x="66" y="174"/>
                    </a:lnTo>
                    <a:lnTo>
                      <a:pt x="0" y="23"/>
                    </a:lnTo>
                    <a:lnTo>
                      <a:pt x="51" y="0"/>
                    </a:lnTo>
                    <a:lnTo>
                      <a:pt x="118" y="151"/>
                    </a:lnTo>
                    <a:close/>
                  </a:path>
                </a:pathLst>
              </a:custGeom>
              <a:solidFill>
                <a:srgbClr val="94B9F8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35" name="Shape 1035"/>
          <p:cNvGrpSpPr/>
          <p:nvPr/>
        </p:nvGrpSpPr>
        <p:grpSpPr>
          <a:xfrm>
            <a:off x="123817" y="3255066"/>
            <a:ext cx="4384303" cy="854775"/>
            <a:chOff x="0" y="2831201"/>
            <a:chExt cx="4384303" cy="1139700"/>
          </a:xfrm>
        </p:grpSpPr>
        <p:sp>
          <p:nvSpPr>
            <p:cNvPr id="1036" name="Shape 1036"/>
            <p:cNvSpPr/>
            <p:nvPr/>
          </p:nvSpPr>
          <p:spPr>
            <a:xfrm>
              <a:off x="0" y="2831201"/>
              <a:ext cx="4301099" cy="1139700"/>
            </a:xfrm>
            <a:prstGeom prst="rect">
              <a:avLst/>
            </a:prstGeom>
            <a:solidFill>
              <a:srgbClr val="FEF7E4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Shape 1037"/>
            <p:cNvSpPr txBox="1"/>
            <p:nvPr/>
          </p:nvSpPr>
          <p:spPr>
            <a:xfrm>
              <a:off x="76865" y="2900126"/>
              <a:ext cx="42507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1A65"/>
                </a:buClr>
                <a:buSzPct val="25000"/>
                <a:buFont typeface="Open Sans"/>
                <a:buNone/>
              </a:pPr>
              <a:r>
                <a:rPr b="1" baseline="0" i="0" lang="en" sz="900" u="sng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270 Hoteles en Edimburgo - Disponibilidad y precios económicos.</a:t>
              </a:r>
            </a:p>
          </p:txBody>
        </p:sp>
        <p:sp>
          <p:nvSpPr>
            <p:cNvPr id="1038" name="Shape 1038"/>
            <p:cNvSpPr txBox="1"/>
            <p:nvPr/>
          </p:nvSpPr>
          <p:spPr>
            <a:xfrm>
              <a:off x="76864" y="3122941"/>
              <a:ext cx="3047399" cy="207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B3B"/>
                </a:buClr>
                <a:buSzPct val="25000"/>
                <a:buFont typeface="Open Sans"/>
                <a:buNone/>
              </a:pPr>
              <a:r>
                <a:rPr b="1" baseline="0" i="0" lang="en" sz="700" u="none" cap="none" strike="noStrike">
                  <a:solidFill>
                    <a:srgbClr val="009925"/>
                  </a:solidFill>
                  <a:latin typeface="Open Sans"/>
                  <a:ea typeface="Open Sans"/>
                  <a:cs typeface="Open Sans"/>
                  <a:sym typeface="Open Sans"/>
                </a:rPr>
                <a:t>www.travelabchotels.com/Hoteles-Edimburgo</a:t>
              </a:r>
              <a:r>
                <a:rPr b="0" baseline="0" i="0" lang="en" sz="700" u="none" cap="none" strike="noStrike">
                  <a:solidFill>
                    <a:srgbClr val="4E5154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b="0" baseline="0" i="0" lang="en" sz="700" u="none" cap="none" strike="noStrike">
                  <a:solidFill>
                    <a:srgbClr val="989C9E"/>
                  </a:solidFill>
                  <a:latin typeface="Open Sans"/>
                  <a:ea typeface="Open Sans"/>
                  <a:cs typeface="Open Sans"/>
                  <a:sym typeface="Open Sans"/>
                </a:rPr>
                <a:t>- travlenow.com is rated</a:t>
              </a:r>
            </a:p>
          </p:txBody>
        </p:sp>
        <p:sp>
          <p:nvSpPr>
            <p:cNvPr id="1039" name="Shape 1039"/>
            <p:cNvSpPr txBox="1"/>
            <p:nvPr/>
          </p:nvSpPr>
          <p:spPr>
            <a:xfrm>
              <a:off x="76864" y="3248616"/>
              <a:ext cx="3675300" cy="24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E5154"/>
                </a:buClr>
                <a:buSzPct val="25000"/>
                <a:buFont typeface="Open Sans"/>
                <a:buNone/>
              </a:pPr>
              <a:r>
                <a:rPr b="0" baseline="0" i="0" lang="en" sz="800" u="none" cap="none" strike="noStrike">
                  <a:solidFill>
                    <a:srgbClr val="4E5154"/>
                  </a:solidFill>
                  <a:latin typeface="Open Sans"/>
                  <a:ea typeface="Open Sans"/>
                  <a:cs typeface="Open Sans"/>
                  <a:sym typeface="Open Sans"/>
                </a:rPr>
                <a:t>Ahorre hasta un 65% en su reserva!</a:t>
              </a:r>
            </a:p>
          </p:txBody>
        </p:sp>
        <p:grpSp>
          <p:nvGrpSpPr>
            <p:cNvPr id="1040" name="Shape 1040"/>
            <p:cNvGrpSpPr/>
            <p:nvPr/>
          </p:nvGrpSpPr>
          <p:grpSpPr>
            <a:xfrm>
              <a:off x="3022951" y="3135974"/>
              <a:ext cx="463403" cy="82045"/>
              <a:chOff x="5781818" y="3709919"/>
              <a:chExt cx="862307" cy="152700"/>
            </a:xfrm>
          </p:grpSpPr>
          <p:sp>
            <p:nvSpPr>
              <p:cNvPr id="1041" name="Shape 1041"/>
              <p:cNvSpPr/>
              <p:nvPr/>
            </p:nvSpPr>
            <p:spPr>
              <a:xfrm>
                <a:off x="5781818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5959221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6136623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6314028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Shape 1045"/>
              <p:cNvSpPr/>
              <p:nvPr/>
            </p:nvSpPr>
            <p:spPr>
              <a:xfrm>
                <a:off x="6491425" y="3709919"/>
                <a:ext cx="152700" cy="1527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EEB211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6" name="Shape 1046"/>
            <p:cNvSpPr txBox="1"/>
            <p:nvPr/>
          </p:nvSpPr>
          <p:spPr>
            <a:xfrm>
              <a:off x="3493003" y="3115322"/>
              <a:ext cx="891300" cy="221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95F6"/>
                </a:buClr>
                <a:buSzPct val="25000"/>
                <a:buFont typeface="Open Sans"/>
                <a:buNone/>
              </a:pPr>
              <a:r>
                <a:rPr b="0" baseline="0" i="0" lang="en" sz="700" u="none" cap="none" strike="noStrike">
                  <a:solidFill>
                    <a:srgbClr val="5C95F6"/>
                  </a:solidFill>
                  <a:latin typeface="Open Sans"/>
                  <a:ea typeface="Open Sans"/>
                  <a:cs typeface="Open Sans"/>
                  <a:sym typeface="Open Sans"/>
                </a:rPr>
                <a:t>(856 comentarios)</a:t>
              </a:r>
            </a:p>
          </p:txBody>
        </p:sp>
        <p:sp>
          <p:nvSpPr>
            <p:cNvPr id="1047" name="Shape 1047"/>
            <p:cNvSpPr txBox="1"/>
            <p:nvPr/>
          </p:nvSpPr>
          <p:spPr>
            <a:xfrm>
              <a:off x="220677" y="3510171"/>
              <a:ext cx="1450799" cy="384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1A65"/>
                </a:buClr>
                <a:buSzPct val="25000"/>
                <a:buFont typeface="Open Sans"/>
                <a:buNone/>
              </a:pPr>
              <a: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Hoteles Económicos Hoteles Más Populares</a:t>
              </a:r>
            </a:p>
          </p:txBody>
        </p:sp>
        <p:sp>
          <p:nvSpPr>
            <p:cNvPr id="1048" name="Shape 1048"/>
            <p:cNvSpPr txBox="1"/>
            <p:nvPr/>
          </p:nvSpPr>
          <p:spPr>
            <a:xfrm>
              <a:off x="1754674" y="3510171"/>
              <a:ext cx="1824299" cy="384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rIns="0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1A65"/>
                </a:buClr>
                <a:buSzPct val="25000"/>
                <a:buFont typeface="Open Sans"/>
                <a:buNone/>
              </a:pPr>
              <a: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Hoteles de Lujo</a:t>
              </a:r>
              <a:b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0" baseline="0" i="0" lang="en" sz="1000" u="none" cap="none" strike="noStrike">
                  <a:solidFill>
                    <a:srgbClr val="2F1A65"/>
                  </a:solidFill>
                  <a:latin typeface="Open Sans"/>
                  <a:ea typeface="Open Sans"/>
                  <a:cs typeface="Open Sans"/>
                  <a:sym typeface="Open Sans"/>
                </a:rPr>
                <a:t>Hoteles Recomendados</a:t>
              </a:r>
            </a:p>
          </p:txBody>
        </p:sp>
        <p:grpSp>
          <p:nvGrpSpPr>
            <p:cNvPr id="1049" name="Shape 1049"/>
            <p:cNvGrpSpPr/>
            <p:nvPr/>
          </p:nvGrpSpPr>
          <p:grpSpPr>
            <a:xfrm rot="-921495">
              <a:off x="4085178" y="2919360"/>
              <a:ext cx="111026" cy="162191"/>
              <a:chOff x="6375751" y="4506507"/>
              <a:chExt cx="438238" cy="640194"/>
            </a:xfrm>
          </p:grpSpPr>
          <p:sp>
            <p:nvSpPr>
              <p:cNvPr id="1050" name="Shape 1050"/>
              <p:cNvSpPr/>
              <p:nvPr/>
            </p:nvSpPr>
            <p:spPr>
              <a:xfrm>
                <a:off x="6375751" y="4506507"/>
                <a:ext cx="436284" cy="433516"/>
              </a:xfrm>
              <a:custGeom>
                <a:pathLst>
                  <a:path extrusionOk="0" h="166" w="166">
                    <a:moveTo>
                      <a:pt x="150" y="54"/>
                    </a:moveTo>
                    <a:cubicBezTo>
                      <a:pt x="166" y="91"/>
                      <a:pt x="149" y="134"/>
                      <a:pt x="112" y="150"/>
                    </a:cubicBezTo>
                    <a:cubicBezTo>
                      <a:pt x="75" y="166"/>
                      <a:pt x="32" y="149"/>
                      <a:pt x="16" y="112"/>
                    </a:cubicBezTo>
                    <a:cubicBezTo>
                      <a:pt x="0" y="75"/>
                      <a:pt x="17" y="32"/>
                      <a:pt x="54" y="16"/>
                    </a:cubicBezTo>
                    <a:cubicBezTo>
                      <a:pt x="91" y="0"/>
                      <a:pt x="134" y="17"/>
                      <a:pt x="150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w="19050">
                <a:solidFill>
                  <a:srgbClr val="94B9F8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Shape 1051"/>
              <p:cNvSpPr/>
              <p:nvPr/>
            </p:nvSpPr>
            <p:spPr>
              <a:xfrm>
                <a:off x="6626667" y="4870480"/>
                <a:ext cx="187322" cy="276221"/>
              </a:xfrm>
              <a:custGeom>
                <a:pathLst>
                  <a:path extrusionOk="0" h="174" w="118">
                    <a:moveTo>
                      <a:pt x="118" y="151"/>
                    </a:moveTo>
                    <a:lnTo>
                      <a:pt x="66" y="174"/>
                    </a:lnTo>
                    <a:lnTo>
                      <a:pt x="0" y="23"/>
                    </a:lnTo>
                    <a:lnTo>
                      <a:pt x="51" y="0"/>
                    </a:lnTo>
                    <a:lnTo>
                      <a:pt x="118" y="151"/>
                    </a:lnTo>
                    <a:close/>
                  </a:path>
                </a:pathLst>
              </a:custGeom>
              <a:solidFill>
                <a:srgbClr val="94B9F8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2" name="Shape 1052"/>
          <p:cNvSpPr/>
          <p:nvPr/>
        </p:nvSpPr>
        <p:spPr>
          <a:xfrm>
            <a:off x="5348287" y="1260826"/>
            <a:ext cx="3041700" cy="21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GOOGLE TRANSLATE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" sz="2000"/>
              <a:t>Toolkit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1" sz="1600" u="none" cap="none" strike="noStrike">
              <a:solidFill>
                <a:srgbClr val="77777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Komunikácia so zákazníkmi musí prebiehať lokálne. Google Translate </a:t>
            </a:r>
            <a:r>
              <a:rPr i="1" lang="en" sz="1600">
                <a:solidFill>
                  <a:srgbClr val="77777E"/>
                </a:solidFill>
              </a:rPr>
              <a:t>Toolkit</a:t>
            </a: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 ponúka možnosť ako preložiť Vaše </a:t>
            </a:r>
            <a:r>
              <a:rPr i="1" lang="en" sz="1600">
                <a:solidFill>
                  <a:srgbClr val="77777E"/>
                </a:solidFill>
              </a:rPr>
              <a:t>reklamy</a:t>
            </a:r>
            <a:r>
              <a:rPr b="0" baseline="0" i="1" lang="en" sz="1600" u="none" cap="none" strike="noStrike">
                <a:solidFill>
                  <a:srgbClr val="77777E"/>
                </a:solidFill>
                <a:latin typeface="Arial"/>
                <a:ea typeface="Arial"/>
                <a:cs typeface="Arial"/>
                <a:sym typeface="Arial"/>
              </a:rPr>
              <a:t> do akéhokoľvek jazyka rýchlo, jednoducho a efektívne.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1" sz="1600" u="none" cap="none" strike="noStrike">
              <a:solidFill>
                <a:srgbClr val="77777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accen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6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accent1"/>
              </a:solidFill>
            </a:endParaRPr>
          </a:p>
        </p:txBody>
      </p:sp>
      <p:sp>
        <p:nvSpPr>
          <p:cNvPr id="1053" name="Shape 1053"/>
          <p:cNvSpPr txBox="1"/>
          <p:nvPr/>
        </p:nvSpPr>
        <p:spPr>
          <a:xfrm>
            <a:off x="4655275" y="4086150"/>
            <a:ext cx="42459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n" sz="1600">
                <a:solidFill>
                  <a:schemeClr val="accent1"/>
                </a:solidFill>
              </a:rPr>
              <a:t>translate.google.com/manager/toolkit</a:t>
            </a:r>
          </a:p>
        </p:txBody>
      </p:sp>
      <p:grpSp>
        <p:nvGrpSpPr>
          <p:cNvPr id="1054" name="Shape 1054"/>
          <p:cNvGrpSpPr/>
          <p:nvPr/>
        </p:nvGrpSpPr>
        <p:grpSpPr>
          <a:xfrm>
            <a:off x="8630498" y="46878"/>
            <a:ext cx="410634" cy="333096"/>
            <a:chOff x="3590423" y="4491542"/>
            <a:chExt cx="229199" cy="229199"/>
          </a:xfrm>
        </p:grpSpPr>
        <p:sp>
          <p:nvSpPr>
            <p:cNvPr id="1055" name="Shape 1055"/>
            <p:cNvSpPr/>
            <p:nvPr/>
          </p:nvSpPr>
          <p:spPr>
            <a:xfrm>
              <a:off x="3590423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6" name="Shape 1056"/>
            <p:cNvSpPr/>
            <p:nvPr/>
          </p:nvSpPr>
          <p:spPr>
            <a:xfrm>
              <a:off x="3618562" y="4519682"/>
              <a:ext cx="172799" cy="172799"/>
            </a:xfrm>
            <a:prstGeom prst="ellipse">
              <a:avLst/>
            </a:prstGeom>
            <a:gradFill>
              <a:gsLst>
                <a:gs pos="0">
                  <a:srgbClr val="83000E"/>
                </a:gs>
                <a:gs pos="100000">
                  <a:srgbClr val="E40019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Shape 755"/>
          <p:cNvPicPr preferRelativeResize="0"/>
          <p:nvPr/>
        </p:nvPicPr>
        <p:blipFill rotWithShape="1">
          <a:blip r:embed="rId3">
            <a:alphaModFix/>
          </a:blip>
          <a:srcRect b="0" l="0" r="4725" t="0"/>
          <a:stretch/>
        </p:blipFill>
        <p:spPr>
          <a:xfrm>
            <a:off x="2785604" y="810824"/>
            <a:ext cx="5016899" cy="3225299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 txBox="1"/>
          <p:nvPr/>
        </p:nvSpPr>
        <p:spPr>
          <a:xfrm>
            <a:off x="614373" y="1650903"/>
            <a:ext cx="3188699" cy="13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180"/>
              </a:spcAft>
              <a:buSzPct val="25000"/>
              <a:buNone/>
            </a:pPr>
            <a:r>
              <a:rPr b="1" baseline="0" i="0" lang="en" sz="3000" u="none" cap="none" strike="noStrike">
                <a:solidFill>
                  <a:srgbClr val="1648BF"/>
                </a:solidFill>
                <a:latin typeface="Open Sans"/>
                <a:ea typeface="Open Sans"/>
                <a:cs typeface="Open Sans"/>
                <a:sym typeface="Open Sans"/>
              </a:rPr>
              <a:t>Export</a:t>
            </a:r>
            <a:r>
              <a:rPr b="1" baseline="0" i="0" lang="en" sz="3000" u="none" cap="none" strike="noStrike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 predstavuje nové možnosti </a:t>
            </a:r>
            <a:r>
              <a:rPr b="1" baseline="0" i="0" lang="en" sz="3000" u="none" cap="none" strike="noStrike">
                <a:solidFill>
                  <a:srgbClr val="1648BF"/>
                </a:solidFill>
                <a:latin typeface="Open Sans"/>
                <a:ea typeface="Open Sans"/>
                <a:cs typeface="Open Sans"/>
                <a:sym typeface="Open Sans"/>
              </a:rPr>
              <a:t>rastu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Shape 1061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2" name="Shape 1062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63" name="Shape 10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0050"/>
            <a:ext cx="9143999" cy="4281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4" name="Shape 1064"/>
          <p:cNvGrpSpPr/>
          <p:nvPr/>
        </p:nvGrpSpPr>
        <p:grpSpPr>
          <a:xfrm>
            <a:off x="8630498" y="46878"/>
            <a:ext cx="410634" cy="333096"/>
            <a:chOff x="3590423" y="4491542"/>
            <a:chExt cx="229199" cy="229199"/>
          </a:xfrm>
        </p:grpSpPr>
        <p:sp>
          <p:nvSpPr>
            <p:cNvPr id="1065" name="Shape 1065"/>
            <p:cNvSpPr/>
            <p:nvPr/>
          </p:nvSpPr>
          <p:spPr>
            <a:xfrm>
              <a:off x="3590423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6" name="Shape 1066"/>
            <p:cNvSpPr/>
            <p:nvPr/>
          </p:nvSpPr>
          <p:spPr>
            <a:xfrm>
              <a:off x="3618562" y="4519682"/>
              <a:ext cx="172799" cy="172799"/>
            </a:xfrm>
            <a:prstGeom prst="ellipse">
              <a:avLst/>
            </a:prstGeom>
            <a:gradFill>
              <a:gsLst>
                <a:gs pos="0">
                  <a:srgbClr val="83000E"/>
                </a:gs>
                <a:gs pos="100000">
                  <a:srgbClr val="E40019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  <p:pic>
        <p:nvPicPr>
          <p:cNvPr id="1067" name="Shape 10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0301"/>
            <a:ext cx="9143999" cy="432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 txBox="1"/>
          <p:nvPr/>
        </p:nvSpPr>
        <p:spPr>
          <a:xfrm>
            <a:off x="8686800" y="4887516"/>
            <a:ext cx="45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baseline="0" i="0" lang="en" sz="800" u="none" cap="none" strike="noStrike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  <p:pic>
        <p:nvPicPr>
          <p:cNvPr id="1073" name="Shape 1073"/>
          <p:cNvPicPr preferRelativeResize="0"/>
          <p:nvPr/>
        </p:nvPicPr>
        <p:blipFill rotWithShape="1">
          <a:blip r:embed="rId3">
            <a:alphaModFix/>
          </a:blip>
          <a:srcRect b="10585" l="0" r="0" t="13368"/>
          <a:stretch/>
        </p:blipFill>
        <p:spPr>
          <a:xfrm>
            <a:off x="949328" y="1465659"/>
            <a:ext cx="7489799" cy="30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Shape 1074"/>
          <p:cNvSpPr/>
          <p:nvPr/>
        </p:nvSpPr>
        <p:spPr>
          <a:xfrm>
            <a:off x="436568" y="1659731"/>
            <a:ext cx="2662199" cy="571500"/>
          </a:xfrm>
          <a:prstGeom prst="wedgeRoundRectCallout">
            <a:avLst>
              <a:gd fmla="val 22181" name="adj1"/>
              <a:gd fmla="val 133643" name="adj2"/>
              <a:gd fmla="val 16667" name="adj3"/>
            </a:avLst>
          </a:prstGeom>
          <a:solidFill>
            <a:schemeClr val="lt1">
              <a:alpha val="61960"/>
            </a:schemeClr>
          </a:solidFill>
          <a:ln cap="flat" w="254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buNone/>
            </a:pPr>
            <a:r>
              <a:t/>
            </a:r>
            <a:endParaRPr b="0" baseline="0" i="0" sz="1600" u="none" cap="none" strike="noStrike">
              <a:solidFill>
                <a:srgbClr val="7D7D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5" name="Shape 1075"/>
          <p:cNvSpPr/>
          <p:nvPr/>
        </p:nvSpPr>
        <p:spPr>
          <a:xfrm>
            <a:off x="3346450" y="1450175"/>
            <a:ext cx="2583000" cy="571500"/>
          </a:xfrm>
          <a:prstGeom prst="wedgeRoundRectCallout">
            <a:avLst>
              <a:gd fmla="val -2293" name="adj1"/>
              <a:gd fmla="val 143691" name="adj2"/>
              <a:gd fmla="val 16667" name="adj3"/>
            </a:avLst>
          </a:prstGeom>
          <a:solidFill>
            <a:schemeClr val="lt1">
              <a:alpha val="61960"/>
            </a:schemeClr>
          </a:solidFill>
          <a:ln cap="flat" w="254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3M arabsky </a:t>
            </a:r>
            <a:r>
              <a:rPr b="1" baseline="0" i="0" lang="en" sz="15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rPr>
              <a:t>hovoriacich ľudí vo </a:t>
            </a:r>
            <a:r>
              <a:rPr b="1" baseline="0" i="0" lang="en" sz="15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Francúzsku</a:t>
            </a:r>
          </a:p>
        </p:txBody>
      </p:sp>
      <p:sp>
        <p:nvSpPr>
          <p:cNvPr id="1076" name="Shape 1076"/>
          <p:cNvSpPr/>
          <p:nvPr/>
        </p:nvSpPr>
        <p:spPr>
          <a:xfrm>
            <a:off x="6007105" y="1659731"/>
            <a:ext cx="2531999" cy="571500"/>
          </a:xfrm>
          <a:prstGeom prst="wedgeRoundRectCallout">
            <a:avLst>
              <a:gd fmla="val -100747" name="adj1"/>
              <a:gd fmla="val 97807" name="adj2"/>
              <a:gd fmla="val 16667" name="adj3"/>
            </a:avLst>
          </a:prstGeom>
          <a:solidFill>
            <a:schemeClr val="lt1">
              <a:alpha val="61960"/>
            </a:schemeClr>
          </a:solidFill>
          <a:ln cap="flat" w="254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4M turecky </a:t>
            </a:r>
            <a:r>
              <a:rPr b="1" baseline="0" i="0" lang="en" sz="15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rPr>
              <a:t>hovoriacich ľudí v </a:t>
            </a:r>
            <a:r>
              <a:rPr b="1" baseline="0" i="0" lang="en" sz="15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Nemecku</a:t>
            </a:r>
          </a:p>
        </p:txBody>
      </p:sp>
      <p:sp>
        <p:nvSpPr>
          <p:cNvPr id="1077" name="Shape 1077"/>
          <p:cNvSpPr/>
          <p:nvPr/>
        </p:nvSpPr>
        <p:spPr>
          <a:xfrm>
            <a:off x="3209925" y="3613550"/>
            <a:ext cx="2750999" cy="572699"/>
          </a:xfrm>
          <a:prstGeom prst="wedgeRoundRectCallout">
            <a:avLst>
              <a:gd fmla="val 19648" name="adj1"/>
              <a:gd fmla="val -200746" name="adj2"/>
              <a:gd fmla="val 16667" name="adj3"/>
            </a:avLst>
          </a:prstGeom>
          <a:solidFill>
            <a:schemeClr val="lt1">
              <a:alpha val="61960"/>
            </a:schemeClr>
          </a:solidFill>
          <a:ln cap="flat" w="254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20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1M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arabsky </a:t>
            </a:r>
            <a:r>
              <a:rPr b="1" baseline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hovoriacich ľudí v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Turecku</a:t>
            </a:r>
          </a:p>
        </p:txBody>
      </p:sp>
      <p:sp>
        <p:nvSpPr>
          <p:cNvPr id="1078" name="Shape 1078"/>
          <p:cNvSpPr/>
          <p:nvPr/>
        </p:nvSpPr>
        <p:spPr>
          <a:xfrm>
            <a:off x="5929312" y="2737250"/>
            <a:ext cx="2750999" cy="572699"/>
          </a:xfrm>
          <a:prstGeom prst="wedgeRoundRectCallout">
            <a:avLst>
              <a:gd fmla="val -82181" name="adj1"/>
              <a:gd fmla="val -80431" name="adj2"/>
              <a:gd fmla="val 16667" name="adj3"/>
            </a:avLst>
          </a:prstGeom>
          <a:solidFill>
            <a:schemeClr val="lt1">
              <a:alpha val="61960"/>
            </a:schemeClr>
          </a:solidFill>
          <a:ln cap="flat" w="254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20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11M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rusky </a:t>
            </a:r>
            <a:r>
              <a:rPr b="1" baseline="0" i="0" lang="en" sz="16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rPr>
              <a:t>hovoriacich ľudí na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Ukrajine</a:t>
            </a:r>
          </a:p>
        </p:txBody>
      </p:sp>
      <p:sp>
        <p:nvSpPr>
          <p:cNvPr id="1079" name="Shape 1079"/>
          <p:cNvSpPr/>
          <p:nvPr/>
        </p:nvSpPr>
        <p:spPr>
          <a:xfrm>
            <a:off x="534993" y="1634728"/>
            <a:ext cx="2662199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20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7M</a:t>
            </a:r>
            <a:r>
              <a:rPr b="0" baseline="0" i="0" lang="en" sz="18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čínsky </a:t>
            </a:r>
            <a:r>
              <a:rPr b="1" baseline="0" i="0" lang="en" sz="16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rPr>
              <a:t>hovoriacich ľudí v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USA</a:t>
            </a:r>
          </a:p>
        </p:txBody>
      </p:sp>
      <p:sp>
        <p:nvSpPr>
          <p:cNvPr id="1080" name="Shape 1080"/>
          <p:cNvSpPr/>
          <p:nvPr/>
        </p:nvSpPr>
        <p:spPr>
          <a:xfrm>
            <a:off x="144468" y="2983706"/>
            <a:ext cx="2662199" cy="571500"/>
          </a:xfrm>
          <a:prstGeom prst="wedgeRoundRectCallout">
            <a:avLst>
              <a:gd fmla="val 45242" name="adj1"/>
              <a:gd fmla="val -90854" name="adj2"/>
              <a:gd fmla="val 16667" name="adj3"/>
            </a:avLst>
          </a:prstGeom>
          <a:solidFill>
            <a:schemeClr val="lt1">
              <a:alpha val="61960"/>
            </a:schemeClr>
          </a:solidFill>
          <a:ln cap="flat" w="254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2000" u="none" cap="none" strike="noStrike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rPr>
              <a:t>50M</a:t>
            </a:r>
            <a:r>
              <a:rPr b="0" baseline="0" i="0" lang="en" sz="1600" u="none" cap="none" strike="noStrike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rPr>
              <a:t>španielsky </a:t>
            </a:r>
            <a:r>
              <a:rPr b="1" baseline="0" i="0" lang="en" sz="16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rPr>
              <a:t>hovoriacich ľudí v </a:t>
            </a:r>
            <a:r>
              <a:rPr b="1" baseline="0" i="0" lang="en" sz="1600" u="none" cap="none" strike="noStrike">
                <a:solidFill>
                  <a:srgbClr val="3369E8"/>
                </a:solidFill>
                <a:latin typeface="Arial"/>
                <a:ea typeface="Arial"/>
                <a:cs typeface="Arial"/>
                <a:sym typeface="Arial"/>
              </a:rPr>
              <a:t>USA</a:t>
            </a:r>
          </a:p>
        </p:txBody>
      </p:sp>
      <p:sp>
        <p:nvSpPr>
          <p:cNvPr id="1081" name="Shape 1081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Nezabúdajte na menšinové jazyky </a:t>
            </a:r>
          </a:p>
        </p:txBody>
      </p:sp>
      <p:grpSp>
        <p:nvGrpSpPr>
          <p:cNvPr id="1082" name="Shape 1082"/>
          <p:cNvGrpSpPr/>
          <p:nvPr/>
        </p:nvGrpSpPr>
        <p:grpSpPr>
          <a:xfrm>
            <a:off x="8630498" y="46878"/>
            <a:ext cx="410634" cy="333096"/>
            <a:chOff x="3590423" y="4491542"/>
            <a:chExt cx="229199" cy="229199"/>
          </a:xfrm>
        </p:grpSpPr>
        <p:sp>
          <p:nvSpPr>
            <p:cNvPr id="1083" name="Shape 1083"/>
            <p:cNvSpPr/>
            <p:nvPr/>
          </p:nvSpPr>
          <p:spPr>
            <a:xfrm>
              <a:off x="3590423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4" name="Shape 1084"/>
            <p:cNvSpPr/>
            <p:nvPr/>
          </p:nvSpPr>
          <p:spPr>
            <a:xfrm>
              <a:off x="3618562" y="4519682"/>
              <a:ext cx="172799" cy="172799"/>
            </a:xfrm>
            <a:prstGeom prst="ellipse">
              <a:avLst/>
            </a:prstGeom>
            <a:gradFill>
              <a:gsLst>
                <a:gs pos="0">
                  <a:srgbClr val="83000E"/>
                </a:gs>
                <a:gs pos="100000">
                  <a:srgbClr val="E40019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0" name="Shape 1090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1" name="Shape 1091"/>
          <p:cNvSpPr txBox="1"/>
          <p:nvPr>
            <p:ph idx="2" type="body"/>
          </p:nvPr>
        </p:nvSpPr>
        <p:spPr>
          <a:xfrm>
            <a:off x="129955" y="4993270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700">
              <a:solidFill>
                <a:srgbClr val="999999"/>
              </a:solidFill>
            </a:endParaRPr>
          </a:p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700">
              <a:solidFill>
                <a:srgbClr val="999999"/>
              </a:solidFill>
            </a:endParaRPr>
          </a:p>
          <a:p>
            <a:pPr indent="0" lvl="0" marL="0" rtl="0">
              <a:spcBef>
                <a:spcPts val="0"/>
              </a:spcBef>
              <a:buClr>
                <a:srgbClr val="000000"/>
              </a:buClr>
              <a:buSzPct val="157142"/>
              <a:buFont typeface="Arial"/>
              <a:buNone/>
            </a:pPr>
            <a:r>
              <a:rPr lang="en" sz="700">
                <a:solidFill>
                  <a:srgbClr val="999999"/>
                </a:solidFill>
              </a:rPr>
              <a:t>Zdroj: Techcrunch:http://techcrunch.com/2013/09/23/poor-indian-sales-force-sygic-to-release-navigation-app-for-free/</a:t>
            </a:r>
          </a:p>
          <a:p>
            <a:pPr indent="0" lvl="0" marL="0" rtl="0">
              <a:spcBef>
                <a:spcPts val="0"/>
              </a:spcBef>
              <a:buClr>
                <a:schemeClr val="dk2"/>
              </a:buClr>
              <a:buFont typeface="Open Sans"/>
              <a:buNone/>
            </a:pPr>
            <a:r>
              <a:t/>
            </a:r>
            <a:endParaRPr sz="700">
              <a:solidFill>
                <a:srgbClr val="99999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</a:pPr>
            <a:r>
              <a:t/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92" name="Shape 10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144800"/>
            <a:ext cx="7260976" cy="351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Shape 1093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2800">
                <a:latin typeface="Open Sans"/>
                <a:ea typeface="Open Sans"/>
                <a:cs typeface="Open Sans"/>
                <a:sym typeface="Open Sans"/>
              </a:rPr>
              <a:t>Aj slovenské firmy lokalizujú</a:t>
            </a:r>
          </a:p>
        </p:txBody>
      </p:sp>
      <p:sp>
        <p:nvSpPr>
          <p:cNvPr id="1094" name="Shape 1094"/>
          <p:cNvSpPr/>
          <p:nvPr/>
        </p:nvSpPr>
        <p:spPr>
          <a:xfrm>
            <a:off x="8630498" y="46878"/>
            <a:ext cx="410699" cy="333000"/>
          </a:xfrm>
          <a:prstGeom prst="ellipse">
            <a:avLst/>
          </a:prstGeom>
          <a:solidFill>
            <a:srgbClr val="FFFFFF"/>
          </a:solidFill>
          <a:ln cap="flat" w="9525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 txBox="1"/>
          <p:nvPr>
            <p:ph type="title"/>
          </p:nvPr>
        </p:nvSpPr>
        <p:spPr>
          <a:xfrm>
            <a:off x="457200" y="495297"/>
            <a:ext cx="8229600" cy="649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0" name="Shape 1100"/>
          <p:cNvSpPr txBox="1"/>
          <p:nvPr>
            <p:ph idx="1" type="body"/>
          </p:nvPr>
        </p:nvSpPr>
        <p:spPr>
          <a:xfrm>
            <a:off x="408970" y="1385316"/>
            <a:ext cx="8221800" cy="3346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01" name="Shape 1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3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Shape 1102"/>
          <p:cNvSpPr/>
          <p:nvPr/>
        </p:nvSpPr>
        <p:spPr>
          <a:xfrm>
            <a:off x="10150" y="4249250"/>
            <a:ext cx="2277899" cy="468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Stratégia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 txBox="1"/>
          <p:nvPr>
            <p:ph idx="12" type="sldNum"/>
          </p:nvPr>
        </p:nvSpPr>
        <p:spPr>
          <a:xfrm>
            <a:off x="8686800" y="4887187"/>
            <a:ext cx="45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" sz="14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grpSp>
        <p:nvGrpSpPr>
          <p:cNvPr id="1108" name="Shape 1108"/>
          <p:cNvGrpSpPr/>
          <p:nvPr/>
        </p:nvGrpSpPr>
        <p:grpSpPr>
          <a:xfrm>
            <a:off x="1584199" y="1533594"/>
            <a:ext cx="1189787" cy="530061"/>
            <a:chOff x="1112044" y="1643046"/>
            <a:chExt cx="893099" cy="530538"/>
          </a:xfrm>
        </p:grpSpPr>
        <p:sp>
          <p:nvSpPr>
            <p:cNvPr id="1109" name="Shape 1109"/>
            <p:cNvSpPr/>
            <p:nvPr/>
          </p:nvSpPr>
          <p:spPr>
            <a:xfrm>
              <a:off x="1112044" y="1709738"/>
              <a:ext cx="893099" cy="187199"/>
            </a:xfrm>
            <a:prstGeom prst="rect">
              <a:avLst/>
            </a:prstGeom>
            <a:solidFill>
              <a:srgbClr val="D7D8DA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1110" name="Shape 1110"/>
            <p:cNvGrpSpPr/>
            <p:nvPr/>
          </p:nvGrpSpPr>
          <p:grpSpPr>
            <a:xfrm>
              <a:off x="1112051" y="1643046"/>
              <a:ext cx="892621" cy="530538"/>
              <a:chOff x="-942975" y="2508250"/>
              <a:chExt cx="731836" cy="434974"/>
            </a:xfrm>
          </p:grpSpPr>
          <p:sp>
            <p:nvSpPr>
              <p:cNvPr id="1111" name="Shape 1111"/>
              <p:cNvSpPr/>
              <p:nvPr/>
            </p:nvSpPr>
            <p:spPr>
              <a:xfrm>
                <a:off x="-942975" y="2508250"/>
                <a:ext cx="731836" cy="63500"/>
              </a:xfrm>
              <a:custGeom>
                <a:pathLst>
                  <a:path extrusionOk="0" h="17" w="195">
                    <a:moveTo>
                      <a:pt x="18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95" y="17"/>
                      <a:pt x="195" y="17"/>
                      <a:pt x="195" y="17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95" y="3"/>
                      <a:pt x="192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b="0" baseline="0" i="0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2" name="Shape 1112"/>
              <p:cNvSpPr/>
              <p:nvPr/>
            </p:nvSpPr>
            <p:spPr>
              <a:xfrm>
                <a:off x="-942975" y="2657475"/>
                <a:ext cx="731836" cy="285749"/>
              </a:xfrm>
              <a:custGeom>
                <a:pathLst>
                  <a:path extrusionOk="0" h="76" w="195">
                    <a:moveTo>
                      <a:pt x="0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6"/>
                      <a:pt x="7" y="76"/>
                    </a:cubicBezTo>
                    <a:cubicBezTo>
                      <a:pt x="188" y="76"/>
                      <a:pt x="188" y="76"/>
                      <a:pt x="188" y="76"/>
                    </a:cubicBezTo>
                    <a:cubicBezTo>
                      <a:pt x="192" y="76"/>
                      <a:pt x="195" y="73"/>
                      <a:pt x="195" y="69"/>
                    </a:cubicBezTo>
                    <a:cubicBezTo>
                      <a:pt x="195" y="0"/>
                      <a:pt x="195" y="0"/>
                      <a:pt x="195" y="0"/>
                    </a:cubicBezTo>
                    <a:lnTo>
                      <a:pt x="0" y="0"/>
                    </a:lnTo>
                    <a:close/>
                    <a:moveTo>
                      <a:pt x="123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3" y="38"/>
                      <a:pt x="123" y="38"/>
                      <a:pt x="123" y="38"/>
                    </a:cubicBezTo>
                    <a:lnTo>
                      <a:pt x="123" y="49"/>
                    </a:lnTo>
                    <a:close/>
                    <a:moveTo>
                      <a:pt x="185" y="62"/>
                    </a:moveTo>
                    <a:cubicBezTo>
                      <a:pt x="185" y="65"/>
                      <a:pt x="183" y="67"/>
                      <a:pt x="180" y="67"/>
                    </a:cubicBezTo>
                    <a:cubicBezTo>
                      <a:pt x="162" y="67"/>
                      <a:pt x="162" y="67"/>
                      <a:pt x="162" y="67"/>
                    </a:cubicBezTo>
                    <a:cubicBezTo>
                      <a:pt x="159" y="67"/>
                      <a:pt x="157" y="65"/>
                      <a:pt x="157" y="62"/>
                    </a:cubicBezTo>
                    <a:cubicBezTo>
                      <a:pt x="157" y="42"/>
                      <a:pt x="157" y="42"/>
                      <a:pt x="157" y="42"/>
                    </a:cubicBezTo>
                    <a:cubicBezTo>
                      <a:pt x="157" y="40"/>
                      <a:pt x="159" y="37"/>
                      <a:pt x="162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3" y="37"/>
                      <a:pt x="185" y="40"/>
                      <a:pt x="185" y="42"/>
                    </a:cubicBezTo>
                    <a:lnTo>
                      <a:pt x="185" y="62"/>
                    </a:lnTo>
                    <a:close/>
                  </a:path>
                </a:pathLst>
              </a:custGeom>
              <a:gradFill>
                <a:gsLst>
                  <a:gs pos="0">
                    <a:srgbClr val="09429F"/>
                  </a:gs>
                  <a:gs pos="100000">
                    <a:srgbClr val="038DEB"/>
                  </a:gs>
                </a:gsLst>
                <a:lin ang="16200037" scaled="0"/>
              </a:gra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b="0" baseline="0" i="0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1113" name="Shape 1113"/>
          <p:cNvSpPr/>
          <p:nvPr/>
        </p:nvSpPr>
        <p:spPr>
          <a:xfrm>
            <a:off x="1355483" y="2085019"/>
            <a:ext cx="1647000" cy="1310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14" name="Shape 1114"/>
          <p:cNvGrpSpPr/>
          <p:nvPr/>
        </p:nvGrpSpPr>
        <p:grpSpPr>
          <a:xfrm>
            <a:off x="3922662" y="1525870"/>
            <a:ext cx="1345055" cy="572559"/>
            <a:chOff x="881062" y="2760663"/>
            <a:chExt cx="1009649" cy="573074"/>
          </a:xfrm>
        </p:grpSpPr>
        <p:sp>
          <p:nvSpPr>
            <p:cNvPr id="1115" name="Shape 1115"/>
            <p:cNvSpPr/>
            <p:nvPr/>
          </p:nvSpPr>
          <p:spPr>
            <a:xfrm>
              <a:off x="947737" y="3132138"/>
              <a:ext cx="203099" cy="201599"/>
            </a:xfrm>
            <a:prstGeom prst="ellipse">
              <a:avLst/>
            </a:prstGeom>
            <a:gradFill>
              <a:gsLst>
                <a:gs pos="0">
                  <a:srgbClr val="B2850C"/>
                </a:gs>
                <a:gs pos="100000">
                  <a:srgbClr val="EEB211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Shape 1116"/>
            <p:cNvSpPr/>
            <p:nvPr/>
          </p:nvSpPr>
          <p:spPr>
            <a:xfrm>
              <a:off x="1574800" y="3128963"/>
              <a:ext cx="203099" cy="201599"/>
            </a:xfrm>
            <a:prstGeom prst="ellipse">
              <a:avLst/>
            </a:prstGeom>
            <a:gradFill>
              <a:gsLst>
                <a:gs pos="0">
                  <a:srgbClr val="B2850C"/>
                </a:gs>
                <a:gs pos="100000">
                  <a:srgbClr val="EEB211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Shape 1117"/>
            <p:cNvSpPr/>
            <p:nvPr/>
          </p:nvSpPr>
          <p:spPr>
            <a:xfrm>
              <a:off x="881062" y="2760663"/>
              <a:ext cx="1009649" cy="468311"/>
            </a:xfrm>
            <a:custGeom>
              <a:pathLst>
                <a:path extrusionOk="0" h="125" w="269">
                  <a:moveTo>
                    <a:pt x="265" y="111"/>
                  </a:moveTo>
                  <a:cubicBezTo>
                    <a:pt x="261" y="85"/>
                    <a:pt x="261" y="85"/>
                    <a:pt x="261" y="85"/>
                  </a:cubicBezTo>
                  <a:cubicBezTo>
                    <a:pt x="261" y="81"/>
                    <a:pt x="259" y="78"/>
                    <a:pt x="255" y="78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30" y="47"/>
                    <a:pt x="230" y="47"/>
                    <a:pt x="230" y="47"/>
                  </a:cubicBezTo>
                  <a:cubicBezTo>
                    <a:pt x="229" y="45"/>
                    <a:pt x="228" y="43"/>
                    <a:pt x="22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5" y="3"/>
                    <a:pt x="182" y="0"/>
                    <a:pt x="17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4" y="3"/>
                    <a:pt x="4" y="7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1" y="107"/>
                    <a:pt x="26" y="92"/>
                    <a:pt x="45" y="92"/>
                  </a:cubicBezTo>
                  <a:cubicBezTo>
                    <a:pt x="63" y="92"/>
                    <a:pt x="78" y="107"/>
                    <a:pt x="79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06"/>
                    <a:pt x="193" y="91"/>
                    <a:pt x="212" y="91"/>
                  </a:cubicBezTo>
                  <a:cubicBezTo>
                    <a:pt x="231" y="91"/>
                    <a:pt x="246" y="106"/>
                    <a:pt x="246" y="125"/>
                  </a:cubicBezTo>
                  <a:cubicBezTo>
                    <a:pt x="269" y="125"/>
                    <a:pt x="269" y="125"/>
                    <a:pt x="269" y="125"/>
                  </a:cubicBezTo>
                  <a:cubicBezTo>
                    <a:pt x="269" y="111"/>
                    <a:pt x="269" y="111"/>
                    <a:pt x="269" y="111"/>
                  </a:cubicBezTo>
                  <a:lnTo>
                    <a:pt x="265" y="111"/>
                  </a:lnTo>
                  <a:close/>
                  <a:moveTo>
                    <a:pt x="224" y="75"/>
                  </a:moveTo>
                  <a:cubicBezTo>
                    <a:pt x="189" y="75"/>
                    <a:pt x="189" y="75"/>
                    <a:pt x="189" y="75"/>
                  </a:cubicBezTo>
                  <a:cubicBezTo>
                    <a:pt x="185" y="74"/>
                    <a:pt x="185" y="70"/>
                    <a:pt x="185" y="70"/>
                  </a:cubicBezTo>
                  <a:cubicBezTo>
                    <a:pt x="185" y="55"/>
                    <a:pt x="185" y="55"/>
                    <a:pt x="185" y="55"/>
                  </a:cubicBezTo>
                  <a:cubicBezTo>
                    <a:pt x="185" y="51"/>
                    <a:pt x="190" y="51"/>
                    <a:pt x="190" y="51"/>
                  </a:cubicBezTo>
                  <a:cubicBezTo>
                    <a:pt x="217" y="51"/>
                    <a:pt x="217" y="51"/>
                    <a:pt x="217" y="51"/>
                  </a:cubicBezTo>
                  <a:cubicBezTo>
                    <a:pt x="222" y="51"/>
                    <a:pt x="223" y="55"/>
                    <a:pt x="223" y="55"/>
                  </a:cubicBezTo>
                  <a:cubicBezTo>
                    <a:pt x="228" y="71"/>
                    <a:pt x="228" y="71"/>
                    <a:pt x="228" y="71"/>
                  </a:cubicBezTo>
                  <a:cubicBezTo>
                    <a:pt x="229" y="75"/>
                    <a:pt x="224" y="75"/>
                    <a:pt x="224" y="75"/>
                  </a:cubicBezTo>
                  <a:close/>
                </a:path>
              </a:pathLst>
            </a:custGeom>
            <a:gradFill>
              <a:gsLst>
                <a:gs pos="0">
                  <a:srgbClr val="B3860D"/>
                </a:gs>
                <a:gs pos="100000">
                  <a:srgbClr val="EEB211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Shape 1118"/>
            <p:cNvSpPr/>
            <p:nvPr/>
          </p:nvSpPr>
          <p:spPr>
            <a:xfrm>
              <a:off x="999332" y="3182938"/>
              <a:ext cx="99900" cy="99900"/>
            </a:xfrm>
            <a:prstGeom prst="ellipse">
              <a:avLst/>
            </a:prstGeom>
            <a:solidFill>
              <a:srgbClr val="F4D06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Shape 1119"/>
            <p:cNvSpPr/>
            <p:nvPr/>
          </p:nvSpPr>
          <p:spPr>
            <a:xfrm>
              <a:off x="1626395" y="3179763"/>
              <a:ext cx="99900" cy="99900"/>
            </a:xfrm>
            <a:prstGeom prst="ellipse">
              <a:avLst/>
            </a:prstGeom>
            <a:solidFill>
              <a:srgbClr val="F4D06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0" name="Shape 1120"/>
          <p:cNvSpPr/>
          <p:nvPr/>
        </p:nvSpPr>
        <p:spPr>
          <a:xfrm>
            <a:off x="3743083" y="2092728"/>
            <a:ext cx="1647000" cy="1310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21" name="Shape 1121"/>
          <p:cNvGrpSpPr/>
          <p:nvPr/>
        </p:nvGrpSpPr>
        <p:grpSpPr>
          <a:xfrm>
            <a:off x="6371243" y="1540887"/>
            <a:ext cx="1188530" cy="516544"/>
            <a:chOff x="6299200" y="3533775"/>
            <a:chExt cx="1577975" cy="914400"/>
          </a:xfrm>
        </p:grpSpPr>
        <p:sp>
          <p:nvSpPr>
            <p:cNvPr id="1122" name="Shape 1122"/>
            <p:cNvSpPr/>
            <p:nvPr/>
          </p:nvSpPr>
          <p:spPr>
            <a:xfrm>
              <a:off x="6299200" y="3533775"/>
              <a:ext cx="1577975" cy="914400"/>
            </a:xfrm>
            <a:custGeom>
              <a:pathLst>
                <a:path extrusionOk="0" h="463" w="798">
                  <a:moveTo>
                    <a:pt x="74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439"/>
                    <a:pt x="23" y="463"/>
                    <a:pt x="52" y="463"/>
                  </a:cubicBezTo>
                  <a:cubicBezTo>
                    <a:pt x="745" y="463"/>
                    <a:pt x="745" y="463"/>
                    <a:pt x="745" y="463"/>
                  </a:cubicBezTo>
                  <a:cubicBezTo>
                    <a:pt x="774" y="463"/>
                    <a:pt x="798" y="439"/>
                    <a:pt x="798" y="410"/>
                  </a:cubicBezTo>
                  <a:cubicBezTo>
                    <a:pt x="798" y="52"/>
                    <a:pt x="798" y="52"/>
                    <a:pt x="798" y="52"/>
                  </a:cubicBezTo>
                  <a:cubicBezTo>
                    <a:pt x="798" y="23"/>
                    <a:pt x="774" y="0"/>
                    <a:pt x="745" y="0"/>
                  </a:cubicBezTo>
                  <a:close/>
                </a:path>
              </a:pathLst>
            </a:custGeom>
            <a:gradFill>
              <a:gsLst>
                <a:gs pos="0">
                  <a:srgbClr val="267A04"/>
                </a:gs>
                <a:gs pos="100000">
                  <a:srgbClr val="6DB525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3" name="Shape 1123"/>
            <p:cNvSpPr/>
            <p:nvPr/>
          </p:nvSpPr>
          <p:spPr>
            <a:xfrm>
              <a:off x="6884988" y="3733800"/>
              <a:ext cx="403199" cy="52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Shape 1124"/>
            <p:cNvSpPr/>
            <p:nvPr/>
          </p:nvSpPr>
          <p:spPr>
            <a:xfrm>
              <a:off x="6348412" y="3582987"/>
              <a:ext cx="1479549" cy="815975"/>
            </a:xfrm>
            <a:custGeom>
              <a:pathLst>
                <a:path extrusionOk="0" h="413" w="748">
                  <a:moveTo>
                    <a:pt x="72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0" y="400"/>
                    <a:pt x="12" y="413"/>
                    <a:pt x="27" y="413"/>
                  </a:cubicBezTo>
                  <a:cubicBezTo>
                    <a:pt x="720" y="413"/>
                    <a:pt x="720" y="413"/>
                    <a:pt x="720" y="413"/>
                  </a:cubicBezTo>
                  <a:cubicBezTo>
                    <a:pt x="736" y="413"/>
                    <a:pt x="748" y="400"/>
                    <a:pt x="748" y="385"/>
                  </a:cubicBezTo>
                  <a:cubicBezTo>
                    <a:pt x="748" y="27"/>
                    <a:pt x="748" y="27"/>
                    <a:pt x="748" y="27"/>
                  </a:cubicBezTo>
                  <a:cubicBezTo>
                    <a:pt x="748" y="12"/>
                    <a:pt x="736" y="0"/>
                    <a:pt x="720" y="0"/>
                  </a:cubicBezTo>
                  <a:close/>
                  <a:moveTo>
                    <a:pt x="714" y="101"/>
                  </a:moveTo>
                  <a:cubicBezTo>
                    <a:pt x="714" y="315"/>
                    <a:pt x="714" y="315"/>
                    <a:pt x="714" y="315"/>
                  </a:cubicBezTo>
                  <a:cubicBezTo>
                    <a:pt x="714" y="339"/>
                    <a:pt x="714" y="339"/>
                    <a:pt x="714" y="339"/>
                  </a:cubicBezTo>
                  <a:cubicBezTo>
                    <a:pt x="708" y="334"/>
                    <a:pt x="700" y="331"/>
                    <a:pt x="692" y="331"/>
                  </a:cubicBezTo>
                  <a:cubicBezTo>
                    <a:pt x="691" y="331"/>
                    <a:pt x="690" y="331"/>
                    <a:pt x="688" y="331"/>
                  </a:cubicBezTo>
                  <a:cubicBezTo>
                    <a:pt x="673" y="333"/>
                    <a:pt x="660" y="345"/>
                    <a:pt x="657" y="360"/>
                  </a:cubicBezTo>
                  <a:cubicBezTo>
                    <a:pt x="657" y="362"/>
                    <a:pt x="657" y="364"/>
                    <a:pt x="657" y="366"/>
                  </a:cubicBezTo>
                  <a:cubicBezTo>
                    <a:pt x="657" y="372"/>
                    <a:pt x="658" y="377"/>
                    <a:pt x="660" y="382"/>
                  </a:cubicBezTo>
                  <a:cubicBezTo>
                    <a:pt x="639" y="382"/>
                    <a:pt x="639" y="382"/>
                    <a:pt x="639" y="382"/>
                  </a:cubicBezTo>
                  <a:cubicBezTo>
                    <a:pt x="104" y="382"/>
                    <a:pt x="104" y="382"/>
                    <a:pt x="104" y="382"/>
                  </a:cubicBezTo>
                  <a:cubicBezTo>
                    <a:pt x="83" y="382"/>
                    <a:pt x="83" y="382"/>
                    <a:pt x="83" y="382"/>
                  </a:cubicBezTo>
                  <a:cubicBezTo>
                    <a:pt x="85" y="377"/>
                    <a:pt x="86" y="372"/>
                    <a:pt x="86" y="366"/>
                  </a:cubicBezTo>
                  <a:cubicBezTo>
                    <a:pt x="86" y="364"/>
                    <a:pt x="86" y="362"/>
                    <a:pt x="86" y="360"/>
                  </a:cubicBezTo>
                  <a:cubicBezTo>
                    <a:pt x="83" y="346"/>
                    <a:pt x="73" y="335"/>
                    <a:pt x="59" y="332"/>
                  </a:cubicBezTo>
                  <a:cubicBezTo>
                    <a:pt x="57" y="331"/>
                    <a:pt x="54" y="331"/>
                    <a:pt x="51" y="331"/>
                  </a:cubicBezTo>
                  <a:cubicBezTo>
                    <a:pt x="45" y="331"/>
                    <a:pt x="39" y="333"/>
                    <a:pt x="33" y="336"/>
                  </a:cubicBezTo>
                  <a:cubicBezTo>
                    <a:pt x="33" y="314"/>
                    <a:pt x="33" y="314"/>
                    <a:pt x="33" y="314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39" y="84"/>
                    <a:pt x="45" y="86"/>
                    <a:pt x="51" y="86"/>
                  </a:cubicBezTo>
                  <a:cubicBezTo>
                    <a:pt x="54" y="86"/>
                    <a:pt x="57" y="85"/>
                    <a:pt x="59" y="85"/>
                  </a:cubicBezTo>
                  <a:cubicBezTo>
                    <a:pt x="74" y="81"/>
                    <a:pt x="85" y="68"/>
                    <a:pt x="86" y="52"/>
                  </a:cubicBezTo>
                  <a:cubicBezTo>
                    <a:pt x="86" y="52"/>
                    <a:pt x="86" y="51"/>
                    <a:pt x="86" y="50"/>
                  </a:cubicBezTo>
                  <a:cubicBezTo>
                    <a:pt x="86" y="43"/>
                    <a:pt x="84" y="36"/>
                    <a:pt x="80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640" y="30"/>
                    <a:pt x="640" y="30"/>
                    <a:pt x="640" y="30"/>
                  </a:cubicBezTo>
                  <a:cubicBezTo>
                    <a:pt x="663" y="30"/>
                    <a:pt x="663" y="30"/>
                    <a:pt x="663" y="30"/>
                  </a:cubicBezTo>
                  <a:cubicBezTo>
                    <a:pt x="659" y="36"/>
                    <a:pt x="657" y="43"/>
                    <a:pt x="657" y="50"/>
                  </a:cubicBezTo>
                  <a:cubicBezTo>
                    <a:pt x="657" y="51"/>
                    <a:pt x="657" y="52"/>
                    <a:pt x="657" y="52"/>
                  </a:cubicBezTo>
                  <a:cubicBezTo>
                    <a:pt x="658" y="70"/>
                    <a:pt x="671" y="84"/>
                    <a:pt x="688" y="85"/>
                  </a:cubicBezTo>
                  <a:cubicBezTo>
                    <a:pt x="690" y="86"/>
                    <a:pt x="691" y="86"/>
                    <a:pt x="692" y="86"/>
                  </a:cubicBezTo>
                  <a:cubicBezTo>
                    <a:pt x="700" y="86"/>
                    <a:pt x="708" y="83"/>
                    <a:pt x="714" y="77"/>
                  </a:cubicBezTo>
                  <a:lnTo>
                    <a:pt x="714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Shape 1125"/>
            <p:cNvSpPr/>
            <p:nvPr/>
          </p:nvSpPr>
          <p:spPr>
            <a:xfrm>
              <a:off x="6999021" y="3830376"/>
              <a:ext cx="189179" cy="338397"/>
            </a:xfrm>
            <a:custGeom>
              <a:pathLst>
                <a:path extrusionOk="0" h="177" w="99">
                  <a:moveTo>
                    <a:pt x="62" y="72"/>
                  </a:moveTo>
                  <a:cubicBezTo>
                    <a:pt x="44" y="66"/>
                    <a:pt x="38" y="62"/>
                    <a:pt x="38" y="56"/>
                  </a:cubicBezTo>
                  <a:cubicBezTo>
                    <a:pt x="38" y="50"/>
                    <a:pt x="44" y="46"/>
                    <a:pt x="54" y="46"/>
                  </a:cubicBezTo>
                  <a:cubicBezTo>
                    <a:pt x="69" y="46"/>
                    <a:pt x="78" y="51"/>
                    <a:pt x="84" y="54"/>
                  </a:cubicBezTo>
                  <a:cubicBezTo>
                    <a:pt x="84" y="54"/>
                    <a:pt x="85" y="54"/>
                    <a:pt x="85" y="54"/>
                  </a:cubicBezTo>
                  <a:cubicBezTo>
                    <a:pt x="86" y="53"/>
                    <a:pt x="86" y="53"/>
                    <a:pt x="86" y="52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3" y="27"/>
                    <a:pt x="93" y="26"/>
                    <a:pt x="92" y="26"/>
                  </a:cubicBezTo>
                  <a:cubicBezTo>
                    <a:pt x="86" y="23"/>
                    <a:pt x="77" y="20"/>
                    <a:pt x="62" y="19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1" y="0"/>
                    <a:pt x="6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8" y="0"/>
                    <a:pt x="37" y="1"/>
                    <a:pt x="37" y="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15" y="25"/>
                    <a:pt x="1" y="40"/>
                    <a:pt x="1" y="60"/>
                  </a:cubicBezTo>
                  <a:cubicBezTo>
                    <a:pt x="1" y="84"/>
                    <a:pt x="23" y="94"/>
                    <a:pt x="41" y="101"/>
                  </a:cubicBezTo>
                  <a:cubicBezTo>
                    <a:pt x="56" y="106"/>
                    <a:pt x="62" y="110"/>
                    <a:pt x="62" y="117"/>
                  </a:cubicBezTo>
                  <a:cubicBezTo>
                    <a:pt x="62" y="124"/>
                    <a:pt x="55" y="128"/>
                    <a:pt x="44" y="128"/>
                  </a:cubicBezTo>
                  <a:cubicBezTo>
                    <a:pt x="28" y="128"/>
                    <a:pt x="16" y="123"/>
                    <a:pt x="10" y="119"/>
                  </a:cubicBezTo>
                  <a:cubicBezTo>
                    <a:pt x="9" y="119"/>
                    <a:pt x="8" y="119"/>
                    <a:pt x="8" y="119"/>
                  </a:cubicBezTo>
                  <a:cubicBezTo>
                    <a:pt x="7" y="119"/>
                    <a:pt x="7" y="120"/>
                    <a:pt x="7" y="12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6"/>
                    <a:pt x="0" y="147"/>
                    <a:pt x="1" y="147"/>
                  </a:cubicBezTo>
                  <a:cubicBezTo>
                    <a:pt x="10" y="152"/>
                    <a:pt x="24" y="156"/>
                    <a:pt x="36" y="156"/>
                  </a:cubicBezTo>
                  <a:cubicBezTo>
                    <a:pt x="36" y="175"/>
                    <a:pt x="36" y="175"/>
                    <a:pt x="36" y="175"/>
                  </a:cubicBezTo>
                  <a:cubicBezTo>
                    <a:pt x="36" y="176"/>
                    <a:pt x="37" y="177"/>
                    <a:pt x="38" y="177"/>
                  </a:cubicBezTo>
                  <a:cubicBezTo>
                    <a:pt x="59" y="177"/>
                    <a:pt x="59" y="177"/>
                    <a:pt x="59" y="177"/>
                  </a:cubicBezTo>
                  <a:cubicBezTo>
                    <a:pt x="60" y="177"/>
                    <a:pt x="61" y="176"/>
                    <a:pt x="61" y="175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84" y="150"/>
                    <a:pt x="99" y="135"/>
                    <a:pt x="99" y="114"/>
                  </a:cubicBezTo>
                  <a:cubicBezTo>
                    <a:pt x="99" y="94"/>
                    <a:pt x="88" y="82"/>
                    <a:pt x="62" y="72"/>
                  </a:cubicBezTo>
                  <a:close/>
                </a:path>
              </a:pathLst>
            </a:custGeom>
            <a:gradFill>
              <a:gsLst>
                <a:gs pos="0">
                  <a:srgbClr val="1A5503"/>
                </a:gs>
                <a:gs pos="100000">
                  <a:srgbClr val="6DBB27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126" name="Shape 1126"/>
          <p:cNvSpPr/>
          <p:nvPr/>
        </p:nvSpPr>
        <p:spPr>
          <a:xfrm>
            <a:off x="6137939" y="2077792"/>
            <a:ext cx="1647000" cy="1310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27" name="Shape 1127"/>
          <p:cNvGrpSpPr/>
          <p:nvPr/>
        </p:nvGrpSpPr>
        <p:grpSpPr>
          <a:xfrm>
            <a:off x="1710990" y="3352303"/>
            <a:ext cx="1005676" cy="686253"/>
            <a:chOff x="958850" y="3959225"/>
            <a:chExt cx="1214437" cy="1104900"/>
          </a:xfrm>
        </p:grpSpPr>
        <p:sp>
          <p:nvSpPr>
            <p:cNvPr id="1128" name="Shape 1128"/>
            <p:cNvSpPr/>
            <p:nvPr/>
          </p:nvSpPr>
          <p:spPr>
            <a:xfrm>
              <a:off x="958850" y="3959225"/>
              <a:ext cx="1214437" cy="1104900"/>
            </a:xfrm>
            <a:custGeom>
              <a:pathLst>
                <a:path extrusionOk="0" h="295" w="324">
                  <a:moveTo>
                    <a:pt x="323" y="118"/>
                  </a:moveTo>
                  <a:cubicBezTo>
                    <a:pt x="322" y="117"/>
                    <a:pt x="281" y="31"/>
                    <a:pt x="166" y="28"/>
                  </a:cubicBezTo>
                  <a:cubicBezTo>
                    <a:pt x="166" y="27"/>
                    <a:pt x="166" y="27"/>
                    <a:pt x="166" y="27"/>
                  </a:cubicBezTo>
                  <a:cubicBezTo>
                    <a:pt x="166" y="27"/>
                    <a:pt x="166" y="27"/>
                    <a:pt x="166" y="27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3" y="1"/>
                    <a:pt x="162" y="0"/>
                    <a:pt x="161" y="0"/>
                  </a:cubicBezTo>
                  <a:cubicBezTo>
                    <a:pt x="160" y="0"/>
                    <a:pt x="159" y="0"/>
                    <a:pt x="158" y="1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43" y="32"/>
                    <a:pt x="1" y="117"/>
                    <a:pt x="1" y="118"/>
                  </a:cubicBezTo>
                  <a:cubicBezTo>
                    <a:pt x="0" y="120"/>
                    <a:pt x="0" y="123"/>
                    <a:pt x="2" y="125"/>
                  </a:cubicBezTo>
                  <a:cubicBezTo>
                    <a:pt x="3" y="127"/>
                    <a:pt x="5" y="127"/>
                    <a:pt x="7" y="127"/>
                  </a:cubicBezTo>
                  <a:cubicBezTo>
                    <a:pt x="19" y="126"/>
                    <a:pt x="30" y="125"/>
                    <a:pt x="39" y="125"/>
                  </a:cubicBezTo>
                  <a:cubicBezTo>
                    <a:pt x="69" y="125"/>
                    <a:pt x="78" y="132"/>
                    <a:pt x="78" y="132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9" y="134"/>
                    <a:pt x="82" y="135"/>
                    <a:pt x="84" y="134"/>
                  </a:cubicBezTo>
                  <a:cubicBezTo>
                    <a:pt x="104" y="127"/>
                    <a:pt x="132" y="126"/>
                    <a:pt x="147" y="126"/>
                  </a:cubicBezTo>
                  <a:cubicBezTo>
                    <a:pt x="151" y="126"/>
                    <a:pt x="154" y="126"/>
                    <a:pt x="157" y="126"/>
                  </a:cubicBezTo>
                  <a:cubicBezTo>
                    <a:pt x="157" y="221"/>
                    <a:pt x="157" y="221"/>
                    <a:pt x="157" y="221"/>
                  </a:cubicBezTo>
                  <a:cubicBezTo>
                    <a:pt x="155" y="222"/>
                    <a:pt x="153" y="224"/>
                    <a:pt x="153" y="227"/>
                  </a:cubicBezTo>
                  <a:cubicBezTo>
                    <a:pt x="153" y="269"/>
                    <a:pt x="153" y="269"/>
                    <a:pt x="153" y="269"/>
                  </a:cubicBezTo>
                  <a:cubicBezTo>
                    <a:pt x="153" y="277"/>
                    <a:pt x="158" y="292"/>
                    <a:pt x="177" y="295"/>
                  </a:cubicBezTo>
                  <a:cubicBezTo>
                    <a:pt x="177" y="295"/>
                    <a:pt x="178" y="295"/>
                    <a:pt x="179" y="295"/>
                  </a:cubicBezTo>
                  <a:cubicBezTo>
                    <a:pt x="183" y="295"/>
                    <a:pt x="192" y="295"/>
                    <a:pt x="199" y="288"/>
                  </a:cubicBezTo>
                  <a:cubicBezTo>
                    <a:pt x="203" y="283"/>
                    <a:pt x="205" y="277"/>
                    <a:pt x="205" y="268"/>
                  </a:cubicBezTo>
                  <a:cubicBezTo>
                    <a:pt x="205" y="268"/>
                    <a:pt x="205" y="268"/>
                    <a:pt x="205" y="268"/>
                  </a:cubicBezTo>
                  <a:cubicBezTo>
                    <a:pt x="205" y="267"/>
                    <a:pt x="204" y="261"/>
                    <a:pt x="201" y="257"/>
                  </a:cubicBezTo>
                  <a:cubicBezTo>
                    <a:pt x="200" y="255"/>
                    <a:pt x="198" y="253"/>
                    <a:pt x="195" y="253"/>
                  </a:cubicBezTo>
                  <a:cubicBezTo>
                    <a:pt x="194" y="253"/>
                    <a:pt x="193" y="253"/>
                    <a:pt x="192" y="254"/>
                  </a:cubicBezTo>
                  <a:cubicBezTo>
                    <a:pt x="191" y="254"/>
                    <a:pt x="191" y="254"/>
                    <a:pt x="191" y="254"/>
                  </a:cubicBezTo>
                  <a:cubicBezTo>
                    <a:pt x="189" y="256"/>
                    <a:pt x="186" y="259"/>
                    <a:pt x="187" y="262"/>
                  </a:cubicBezTo>
                  <a:cubicBezTo>
                    <a:pt x="187" y="263"/>
                    <a:pt x="187" y="263"/>
                    <a:pt x="187" y="263"/>
                  </a:cubicBezTo>
                  <a:cubicBezTo>
                    <a:pt x="189" y="266"/>
                    <a:pt x="191" y="272"/>
                    <a:pt x="188" y="275"/>
                  </a:cubicBezTo>
                  <a:cubicBezTo>
                    <a:pt x="188" y="276"/>
                    <a:pt x="188" y="276"/>
                    <a:pt x="188" y="276"/>
                  </a:cubicBezTo>
                  <a:cubicBezTo>
                    <a:pt x="188" y="276"/>
                    <a:pt x="185" y="281"/>
                    <a:pt x="178" y="280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6" y="280"/>
                    <a:pt x="170" y="280"/>
                    <a:pt x="169" y="269"/>
                  </a:cubicBezTo>
                  <a:cubicBezTo>
                    <a:pt x="169" y="226"/>
                    <a:pt x="169" y="226"/>
                    <a:pt x="169" y="226"/>
                  </a:cubicBezTo>
                  <a:cubicBezTo>
                    <a:pt x="169" y="226"/>
                    <a:pt x="169" y="226"/>
                    <a:pt x="169" y="226"/>
                  </a:cubicBezTo>
                  <a:cubicBezTo>
                    <a:pt x="169" y="225"/>
                    <a:pt x="168" y="223"/>
                    <a:pt x="166" y="221"/>
                  </a:cubicBezTo>
                  <a:cubicBezTo>
                    <a:pt x="166" y="126"/>
                    <a:pt x="166" y="126"/>
                    <a:pt x="166" y="126"/>
                  </a:cubicBezTo>
                  <a:cubicBezTo>
                    <a:pt x="168" y="126"/>
                    <a:pt x="172" y="126"/>
                    <a:pt x="176" y="126"/>
                  </a:cubicBezTo>
                  <a:cubicBezTo>
                    <a:pt x="192" y="126"/>
                    <a:pt x="220" y="127"/>
                    <a:pt x="239" y="134"/>
                  </a:cubicBezTo>
                  <a:cubicBezTo>
                    <a:pt x="240" y="134"/>
                    <a:pt x="241" y="134"/>
                    <a:pt x="241" y="134"/>
                  </a:cubicBezTo>
                  <a:cubicBezTo>
                    <a:pt x="243" y="134"/>
                    <a:pt x="244" y="134"/>
                    <a:pt x="246" y="132"/>
                  </a:cubicBezTo>
                  <a:cubicBezTo>
                    <a:pt x="246" y="132"/>
                    <a:pt x="254" y="125"/>
                    <a:pt x="284" y="125"/>
                  </a:cubicBezTo>
                  <a:cubicBezTo>
                    <a:pt x="294" y="125"/>
                    <a:pt x="304" y="126"/>
                    <a:pt x="316" y="127"/>
                  </a:cubicBezTo>
                  <a:cubicBezTo>
                    <a:pt x="318" y="127"/>
                    <a:pt x="321" y="127"/>
                    <a:pt x="322" y="125"/>
                  </a:cubicBezTo>
                  <a:cubicBezTo>
                    <a:pt x="323" y="123"/>
                    <a:pt x="324" y="120"/>
                    <a:pt x="323" y="118"/>
                  </a:cubicBezTo>
                  <a:close/>
                </a:path>
              </a:pathLst>
            </a:custGeom>
            <a:gradFill>
              <a:gsLst>
                <a:gs pos="0">
                  <a:srgbClr val="B40000"/>
                </a:gs>
                <a:gs pos="14000">
                  <a:srgbClr val="B40000"/>
                </a:gs>
                <a:gs pos="82000">
                  <a:srgbClr val="FF0000"/>
                </a:gs>
                <a:gs pos="100000">
                  <a:srgbClr val="FF000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9" name="Shape 1129"/>
            <p:cNvSpPr/>
            <p:nvPr/>
          </p:nvSpPr>
          <p:spPr>
            <a:xfrm>
              <a:off x="984250" y="4089400"/>
              <a:ext cx="1162049" cy="349250"/>
            </a:xfrm>
            <a:custGeom>
              <a:pathLst>
                <a:path extrusionOk="0" h="93" w="310">
                  <a:moveTo>
                    <a:pt x="310" y="86"/>
                  </a:moveTo>
                  <a:cubicBezTo>
                    <a:pt x="254" y="79"/>
                    <a:pt x="237" y="90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07" y="83"/>
                    <a:pt x="163" y="85"/>
                    <a:pt x="155" y="85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46" y="85"/>
                    <a:pt x="103" y="8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2" y="90"/>
                    <a:pt x="56" y="79"/>
                    <a:pt x="0" y="86"/>
                  </a:cubicBezTo>
                  <a:cubicBezTo>
                    <a:pt x="0" y="86"/>
                    <a:pt x="39" y="3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2" y="0"/>
                    <a:pt x="153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7" y="0"/>
                    <a:pt x="158" y="0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271" y="3"/>
                    <a:pt x="310" y="86"/>
                    <a:pt x="310" y="86"/>
                  </a:cubicBezTo>
                  <a:close/>
                </a:path>
              </a:pathLst>
            </a:custGeom>
            <a:solidFill>
              <a:srgbClr val="FBEFCE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Shape 1130"/>
            <p:cNvSpPr/>
            <p:nvPr/>
          </p:nvSpPr>
          <p:spPr>
            <a:xfrm>
              <a:off x="1265237" y="4089400"/>
              <a:ext cx="600075" cy="349250"/>
            </a:xfrm>
            <a:custGeom>
              <a:pathLst>
                <a:path extrusionOk="0" h="93" w="160">
                  <a:moveTo>
                    <a:pt x="160" y="93"/>
                  </a:moveTo>
                  <a:cubicBezTo>
                    <a:pt x="159" y="93"/>
                    <a:pt x="159" y="93"/>
                    <a:pt x="159" y="93"/>
                  </a:cubicBezTo>
                  <a:cubicBezTo>
                    <a:pt x="132" y="83"/>
                    <a:pt x="88" y="85"/>
                    <a:pt x="80" y="8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1" y="85"/>
                    <a:pt x="28" y="8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43"/>
                    <a:pt x="34" y="2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3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26" y="2"/>
                    <a:pt x="159" y="43"/>
                    <a:pt x="160" y="9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131" name="Shape 1131"/>
          <p:cNvSpPr/>
          <p:nvPr/>
        </p:nvSpPr>
        <p:spPr>
          <a:xfrm>
            <a:off x="1355483" y="4079972"/>
            <a:ext cx="1647000" cy="1310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2" name="Shape 1132"/>
          <p:cNvSpPr/>
          <p:nvPr/>
        </p:nvSpPr>
        <p:spPr>
          <a:xfrm rot="-589076">
            <a:off x="4010659" y="3364951"/>
            <a:ext cx="916981" cy="766187"/>
          </a:xfrm>
          <a:custGeom>
            <a:pathLst>
              <a:path extrusionOk="0" h="227" w="210">
                <a:moveTo>
                  <a:pt x="81" y="2"/>
                </a:moveTo>
                <a:cubicBezTo>
                  <a:pt x="78" y="1"/>
                  <a:pt x="76" y="0"/>
                  <a:pt x="75" y="1"/>
                </a:cubicBezTo>
                <a:cubicBezTo>
                  <a:pt x="75" y="1"/>
                  <a:pt x="75" y="1"/>
                  <a:pt x="74" y="2"/>
                </a:cubicBezTo>
                <a:cubicBezTo>
                  <a:pt x="73" y="0"/>
                  <a:pt x="73" y="0"/>
                  <a:pt x="73" y="0"/>
                </a:cubicBezTo>
                <a:cubicBezTo>
                  <a:pt x="65" y="7"/>
                  <a:pt x="65" y="7"/>
                  <a:pt x="65" y="7"/>
                </a:cubicBezTo>
                <a:cubicBezTo>
                  <a:pt x="66" y="8"/>
                  <a:pt x="66" y="8"/>
                  <a:pt x="66" y="8"/>
                </a:cubicBezTo>
                <a:cubicBezTo>
                  <a:pt x="66" y="8"/>
                  <a:pt x="66" y="9"/>
                  <a:pt x="65" y="9"/>
                </a:cubicBezTo>
                <a:cubicBezTo>
                  <a:pt x="63" y="10"/>
                  <a:pt x="61" y="11"/>
                  <a:pt x="59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8" y="13"/>
                  <a:pt x="58" y="13"/>
                  <a:pt x="58" y="13"/>
                </a:cubicBezTo>
                <a:cubicBezTo>
                  <a:pt x="50" y="17"/>
                  <a:pt x="42" y="23"/>
                  <a:pt x="35" y="29"/>
                </a:cubicBezTo>
                <a:cubicBezTo>
                  <a:pt x="34" y="30"/>
                  <a:pt x="34" y="30"/>
                  <a:pt x="34" y="30"/>
                </a:cubicBezTo>
                <a:cubicBezTo>
                  <a:pt x="27" y="37"/>
                  <a:pt x="20" y="44"/>
                  <a:pt x="15" y="51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4"/>
                  <a:pt x="11" y="56"/>
                  <a:pt x="10" y="58"/>
                </a:cubicBezTo>
                <a:cubicBezTo>
                  <a:pt x="10" y="58"/>
                  <a:pt x="10" y="58"/>
                  <a:pt x="9" y="58"/>
                </a:cubicBezTo>
                <a:cubicBezTo>
                  <a:pt x="8" y="57"/>
                  <a:pt x="8" y="57"/>
                  <a:pt x="8" y="57"/>
                </a:cubicBezTo>
                <a:cubicBezTo>
                  <a:pt x="1" y="65"/>
                  <a:pt x="1" y="65"/>
                  <a:pt x="1" y="65"/>
                </a:cubicBezTo>
                <a:cubicBezTo>
                  <a:pt x="2" y="66"/>
                  <a:pt x="2" y="66"/>
                  <a:pt x="2" y="66"/>
                </a:cubicBezTo>
                <a:cubicBezTo>
                  <a:pt x="2" y="66"/>
                  <a:pt x="1" y="66"/>
                  <a:pt x="1" y="66"/>
                </a:cubicBezTo>
                <a:cubicBezTo>
                  <a:pt x="0" y="67"/>
                  <a:pt x="0" y="69"/>
                  <a:pt x="1" y="72"/>
                </a:cubicBezTo>
                <a:cubicBezTo>
                  <a:pt x="4" y="79"/>
                  <a:pt x="9" y="88"/>
                  <a:pt x="20" y="100"/>
                </a:cubicBezTo>
                <a:cubicBezTo>
                  <a:pt x="30" y="111"/>
                  <a:pt x="38" y="118"/>
                  <a:pt x="44" y="121"/>
                </a:cubicBezTo>
                <a:cubicBezTo>
                  <a:pt x="47" y="122"/>
                  <a:pt x="50" y="123"/>
                  <a:pt x="51" y="122"/>
                </a:cubicBezTo>
                <a:cubicBezTo>
                  <a:pt x="51" y="122"/>
                  <a:pt x="51" y="122"/>
                  <a:pt x="51" y="121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59" y="115"/>
                  <a:pt x="59" y="115"/>
                  <a:pt x="59" y="115"/>
                </a:cubicBezTo>
                <a:cubicBezTo>
                  <a:pt x="59" y="115"/>
                  <a:pt x="60" y="114"/>
                  <a:pt x="60" y="114"/>
                </a:cubicBezTo>
                <a:cubicBezTo>
                  <a:pt x="62" y="113"/>
                  <a:pt x="64" y="112"/>
                  <a:pt x="67" y="111"/>
                </a:cubicBezTo>
                <a:cubicBezTo>
                  <a:pt x="67" y="111"/>
                  <a:pt x="67" y="111"/>
                  <a:pt x="67" y="111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73" y="107"/>
                  <a:pt x="79" y="103"/>
                  <a:pt x="84" y="99"/>
                </a:cubicBezTo>
                <a:cubicBezTo>
                  <a:pt x="87" y="102"/>
                  <a:pt x="87" y="102"/>
                  <a:pt x="87" y="102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90" y="106"/>
                  <a:pt x="90" y="106"/>
                  <a:pt x="90" y="106"/>
                </a:cubicBezTo>
                <a:cubicBezTo>
                  <a:pt x="154" y="180"/>
                  <a:pt x="154" y="180"/>
                  <a:pt x="154" y="180"/>
                </a:cubicBezTo>
                <a:cubicBezTo>
                  <a:pt x="153" y="181"/>
                  <a:pt x="153" y="181"/>
                  <a:pt x="153" y="181"/>
                </a:cubicBezTo>
                <a:cubicBezTo>
                  <a:pt x="156" y="185"/>
                  <a:pt x="156" y="185"/>
                  <a:pt x="156" y="185"/>
                </a:cubicBezTo>
                <a:cubicBezTo>
                  <a:pt x="158" y="184"/>
                  <a:pt x="158" y="184"/>
                  <a:pt x="158" y="184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5" y="227"/>
                  <a:pt x="201" y="226"/>
                  <a:pt x="205" y="222"/>
                </a:cubicBezTo>
                <a:cubicBezTo>
                  <a:pt x="209" y="219"/>
                  <a:pt x="210" y="213"/>
                  <a:pt x="207" y="210"/>
                </a:cubicBezTo>
                <a:cubicBezTo>
                  <a:pt x="207" y="210"/>
                  <a:pt x="207" y="210"/>
                  <a:pt x="207" y="210"/>
                </a:cubicBezTo>
                <a:cubicBezTo>
                  <a:pt x="172" y="171"/>
                  <a:pt x="172" y="171"/>
                  <a:pt x="172" y="171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9" y="167"/>
                  <a:pt x="169" y="167"/>
                  <a:pt x="169" y="167"/>
                </a:cubicBezTo>
                <a:cubicBezTo>
                  <a:pt x="103" y="95"/>
                  <a:pt x="103" y="95"/>
                  <a:pt x="103" y="95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102" y="88"/>
                  <a:pt x="102" y="88"/>
                  <a:pt x="102" y="8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97" y="88"/>
                  <a:pt x="97" y="88"/>
                  <a:pt x="97" y="88"/>
                </a:cubicBezTo>
                <a:cubicBezTo>
                  <a:pt x="102" y="83"/>
                  <a:pt x="107" y="77"/>
                  <a:pt x="111" y="72"/>
                </a:cubicBezTo>
                <a:cubicBezTo>
                  <a:pt x="111" y="72"/>
                  <a:pt x="111" y="72"/>
                  <a:pt x="111" y="72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3" y="69"/>
                  <a:pt x="114" y="67"/>
                  <a:pt x="115" y="65"/>
                </a:cubicBezTo>
                <a:cubicBezTo>
                  <a:pt x="116" y="65"/>
                  <a:pt x="116" y="65"/>
                  <a:pt x="116" y="65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5" y="56"/>
                  <a:pt x="125" y="54"/>
                  <a:pt x="124" y="51"/>
                </a:cubicBezTo>
                <a:cubicBezTo>
                  <a:pt x="122" y="44"/>
                  <a:pt x="116" y="35"/>
                  <a:pt x="106" y="23"/>
                </a:cubicBezTo>
                <a:cubicBezTo>
                  <a:pt x="96" y="12"/>
                  <a:pt x="87" y="5"/>
                  <a:pt x="81" y="2"/>
                </a:cubicBezTo>
                <a:close/>
                <a:moveTo>
                  <a:pt x="91" y="93"/>
                </a:moveTo>
                <a:cubicBezTo>
                  <a:pt x="91" y="94"/>
                  <a:pt x="91" y="94"/>
                  <a:pt x="91" y="94"/>
                </a:cubicBezTo>
                <a:cubicBezTo>
                  <a:pt x="91" y="93"/>
                  <a:pt x="91" y="93"/>
                  <a:pt x="91" y="93"/>
                </a:cubicBezTo>
                <a:cubicBezTo>
                  <a:pt x="91" y="93"/>
                  <a:pt x="91" y="93"/>
                  <a:pt x="91" y="93"/>
                </a:cubicBezTo>
                <a:cubicBezTo>
                  <a:pt x="91" y="93"/>
                  <a:pt x="91" y="93"/>
                  <a:pt x="91" y="93"/>
                </a:cubicBezTo>
                <a:close/>
              </a:path>
            </a:pathLst>
          </a:custGeom>
          <a:gradFill>
            <a:gsLst>
              <a:gs pos="0">
                <a:srgbClr val="09429F"/>
              </a:gs>
              <a:gs pos="100000">
                <a:srgbClr val="038DEB"/>
              </a:gs>
            </a:gsLst>
            <a:lin ang="16200037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3743083" y="4054122"/>
            <a:ext cx="1647000" cy="1310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34" name="Shape 1134"/>
          <p:cNvGrpSpPr/>
          <p:nvPr/>
        </p:nvGrpSpPr>
        <p:grpSpPr>
          <a:xfrm>
            <a:off x="6519619" y="3312068"/>
            <a:ext cx="883988" cy="756555"/>
            <a:chOff x="6446837" y="2751138"/>
            <a:chExt cx="1214437" cy="1385886"/>
          </a:xfrm>
        </p:grpSpPr>
        <p:sp>
          <p:nvSpPr>
            <p:cNvPr id="1135" name="Shape 1135"/>
            <p:cNvSpPr/>
            <p:nvPr/>
          </p:nvSpPr>
          <p:spPr>
            <a:xfrm>
              <a:off x="6937375" y="3778250"/>
              <a:ext cx="677862" cy="358775"/>
            </a:xfrm>
            <a:custGeom>
              <a:pathLst>
                <a:path extrusionOk="0" h="96" w="181">
                  <a:moveTo>
                    <a:pt x="170" y="9"/>
                  </a:move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47" y="82"/>
                    <a:pt x="128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8" y="89"/>
                    <a:pt x="153" y="96"/>
                    <a:pt x="160" y="69"/>
                  </a:cubicBezTo>
                  <a:cubicBezTo>
                    <a:pt x="181" y="0"/>
                    <a:pt x="181" y="0"/>
                    <a:pt x="181" y="0"/>
                  </a:cubicBezTo>
                  <a:lnTo>
                    <a:pt x="170" y="9"/>
                  </a:lnTo>
                  <a:close/>
                </a:path>
              </a:pathLst>
            </a:custGeom>
            <a:solidFill>
              <a:srgbClr val="B3860D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Shape 1136"/>
            <p:cNvSpPr/>
            <p:nvPr/>
          </p:nvSpPr>
          <p:spPr>
            <a:xfrm>
              <a:off x="6491287" y="2751138"/>
              <a:ext cx="1131886" cy="757236"/>
            </a:xfrm>
            <a:custGeom>
              <a:pathLst>
                <a:path extrusionOk="0" h="202" w="302">
                  <a:moveTo>
                    <a:pt x="302" y="176"/>
                  </a:moveTo>
                  <a:cubicBezTo>
                    <a:pt x="295" y="79"/>
                    <a:pt x="234" y="0"/>
                    <a:pt x="151" y="0"/>
                  </a:cubicBezTo>
                  <a:cubicBezTo>
                    <a:pt x="68" y="0"/>
                    <a:pt x="7" y="79"/>
                    <a:pt x="1" y="176"/>
                  </a:cubicBezTo>
                  <a:cubicBezTo>
                    <a:pt x="0" y="185"/>
                    <a:pt x="1" y="193"/>
                    <a:pt x="2" y="200"/>
                  </a:cubicBezTo>
                  <a:cubicBezTo>
                    <a:pt x="2" y="202"/>
                    <a:pt x="2" y="202"/>
                    <a:pt x="2" y="202"/>
                  </a:cubicBezTo>
                  <a:cubicBezTo>
                    <a:pt x="17" y="202"/>
                    <a:pt x="17" y="202"/>
                    <a:pt x="17" y="202"/>
                  </a:cubicBezTo>
                  <a:cubicBezTo>
                    <a:pt x="17" y="200"/>
                    <a:pt x="17" y="200"/>
                    <a:pt x="17" y="200"/>
                  </a:cubicBezTo>
                  <a:cubicBezTo>
                    <a:pt x="16" y="192"/>
                    <a:pt x="17" y="183"/>
                    <a:pt x="15" y="175"/>
                  </a:cubicBezTo>
                  <a:cubicBezTo>
                    <a:pt x="3" y="99"/>
                    <a:pt x="76" y="15"/>
                    <a:pt x="151" y="15"/>
                  </a:cubicBezTo>
                  <a:cubicBezTo>
                    <a:pt x="226" y="15"/>
                    <a:pt x="299" y="99"/>
                    <a:pt x="287" y="175"/>
                  </a:cubicBezTo>
                  <a:cubicBezTo>
                    <a:pt x="286" y="183"/>
                    <a:pt x="286" y="192"/>
                    <a:pt x="285" y="200"/>
                  </a:cubicBezTo>
                  <a:cubicBezTo>
                    <a:pt x="285" y="202"/>
                    <a:pt x="285" y="202"/>
                    <a:pt x="285" y="202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00" y="200"/>
                    <a:pt x="300" y="200"/>
                    <a:pt x="300" y="200"/>
                  </a:cubicBezTo>
                  <a:cubicBezTo>
                    <a:pt x="301" y="193"/>
                    <a:pt x="302" y="185"/>
                    <a:pt x="302" y="176"/>
                  </a:cubicBezTo>
                  <a:close/>
                </a:path>
              </a:pathLst>
            </a:custGeom>
            <a:solidFill>
              <a:srgbClr val="B3860D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6888163" y="3943350"/>
              <a:ext cx="404812" cy="160336"/>
            </a:xfrm>
            <a:custGeom>
              <a:pathLst>
                <a:path extrusionOk="0" h="43" w="108">
                  <a:moveTo>
                    <a:pt x="107" y="25"/>
                  </a:moveTo>
                  <a:cubicBezTo>
                    <a:pt x="89" y="22"/>
                    <a:pt x="89" y="22"/>
                    <a:pt x="89" y="22"/>
                  </a:cubicBezTo>
                  <a:cubicBezTo>
                    <a:pt x="89" y="18"/>
                    <a:pt x="87" y="15"/>
                    <a:pt x="84" y="1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0"/>
                    <a:pt x="4" y="3"/>
                    <a:pt x="3" y="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5"/>
                    <a:pt x="3" y="28"/>
                    <a:pt x="6" y="29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82" y="43"/>
                    <a:pt x="84" y="42"/>
                    <a:pt x="85" y="40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6" y="42"/>
                    <a:pt x="106" y="39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27"/>
                    <a:pt x="108" y="25"/>
                    <a:pt x="107" y="25"/>
                  </a:cubicBezTo>
                  <a:close/>
                </a:path>
              </a:pathLst>
            </a:custGeom>
            <a:gradFill>
              <a:gsLst>
                <a:gs pos="0">
                  <a:srgbClr val="B2850C"/>
                </a:gs>
                <a:gs pos="100000">
                  <a:srgbClr val="EEB211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>
              <a:off x="7458075" y="3186113"/>
              <a:ext cx="203199" cy="715962"/>
            </a:xfrm>
            <a:custGeom>
              <a:pathLst>
                <a:path extrusionOk="0" h="191" w="54">
                  <a:moveTo>
                    <a:pt x="47" y="90"/>
                  </a:moveTo>
                  <a:cubicBezTo>
                    <a:pt x="48" y="62"/>
                    <a:pt x="47" y="27"/>
                    <a:pt x="38" y="2"/>
                  </a:cubicBezTo>
                  <a:cubicBezTo>
                    <a:pt x="38" y="2"/>
                    <a:pt x="37" y="0"/>
                    <a:pt x="35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19" y="5"/>
                    <a:pt x="20" y="7"/>
                  </a:cubicBezTo>
                  <a:cubicBezTo>
                    <a:pt x="20" y="7"/>
                    <a:pt x="30" y="53"/>
                    <a:pt x="27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15" y="74"/>
                    <a:pt x="9" y="79"/>
                    <a:pt x="7" y="85"/>
                  </a:cubicBezTo>
                  <a:cubicBezTo>
                    <a:pt x="3" y="89"/>
                    <a:pt x="0" y="109"/>
                    <a:pt x="0" y="132"/>
                  </a:cubicBezTo>
                  <a:cubicBezTo>
                    <a:pt x="0" y="156"/>
                    <a:pt x="3" y="175"/>
                    <a:pt x="7" y="179"/>
                  </a:cubicBezTo>
                  <a:cubicBezTo>
                    <a:pt x="9" y="186"/>
                    <a:pt x="15" y="191"/>
                    <a:pt x="22" y="191"/>
                  </a:cubicBezTo>
                  <a:cubicBezTo>
                    <a:pt x="29" y="191"/>
                    <a:pt x="29" y="191"/>
                    <a:pt x="29" y="191"/>
                  </a:cubicBezTo>
                  <a:cubicBezTo>
                    <a:pt x="37" y="191"/>
                    <a:pt x="44" y="184"/>
                    <a:pt x="45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50" y="175"/>
                    <a:pt x="54" y="169"/>
                    <a:pt x="54" y="162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4" y="97"/>
                    <a:pt x="51" y="91"/>
                    <a:pt x="47" y="90"/>
                  </a:cubicBezTo>
                  <a:close/>
                </a:path>
              </a:pathLst>
            </a:custGeom>
            <a:gradFill>
              <a:gsLst>
                <a:gs pos="0">
                  <a:srgbClr val="B2850C"/>
                </a:gs>
                <a:gs pos="100000">
                  <a:srgbClr val="EEB211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Shape 1139"/>
            <p:cNvSpPr/>
            <p:nvPr/>
          </p:nvSpPr>
          <p:spPr>
            <a:xfrm>
              <a:off x="6446837" y="3200400"/>
              <a:ext cx="146050" cy="566736"/>
            </a:xfrm>
            <a:custGeom>
              <a:pathLst>
                <a:path extrusionOk="0" h="151" w="39">
                  <a:moveTo>
                    <a:pt x="31" y="70"/>
                  </a:moveTo>
                  <a:cubicBezTo>
                    <a:pt x="27" y="50"/>
                    <a:pt x="36" y="6"/>
                    <a:pt x="36" y="6"/>
                  </a:cubicBezTo>
                  <a:cubicBezTo>
                    <a:pt x="37" y="4"/>
                    <a:pt x="35" y="2"/>
                    <a:pt x="35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1"/>
                    <a:pt x="17" y="1"/>
                  </a:cubicBezTo>
                  <a:cubicBezTo>
                    <a:pt x="10" y="22"/>
                    <a:pt x="9" y="49"/>
                    <a:pt x="10" y="73"/>
                  </a:cubicBezTo>
                  <a:cubicBezTo>
                    <a:pt x="8" y="76"/>
                    <a:pt x="7" y="79"/>
                    <a:pt x="7" y="8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3" y="91"/>
                    <a:pt x="0" y="95"/>
                    <a:pt x="0" y="9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3"/>
                    <a:pt x="3" y="127"/>
                    <a:pt x="7" y="128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44"/>
                    <a:pt x="14" y="151"/>
                    <a:pt x="23" y="151"/>
                  </a:cubicBezTo>
                  <a:cubicBezTo>
                    <a:pt x="31" y="151"/>
                    <a:pt x="39" y="144"/>
                    <a:pt x="39" y="135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36" y="73"/>
                    <a:pt x="31" y="70"/>
                  </a:cubicBezTo>
                  <a:close/>
                </a:path>
              </a:pathLst>
            </a:custGeom>
            <a:gradFill>
              <a:gsLst>
                <a:gs pos="0">
                  <a:srgbClr val="B2850C"/>
                </a:gs>
                <a:gs pos="100000">
                  <a:srgbClr val="EEB211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Shape 1140"/>
          <p:cNvSpPr/>
          <p:nvPr/>
        </p:nvSpPr>
        <p:spPr>
          <a:xfrm>
            <a:off x="6137939" y="4097166"/>
            <a:ext cx="1647000" cy="1310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1" name="Shape 1141"/>
          <p:cNvSpPr txBox="1"/>
          <p:nvPr/>
        </p:nvSpPr>
        <p:spPr>
          <a:xfrm>
            <a:off x="1179288" y="2284062"/>
            <a:ext cx="19992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Spôsob platby</a:t>
            </a:r>
          </a:p>
        </p:txBody>
      </p:sp>
      <p:sp>
        <p:nvSpPr>
          <p:cNvPr id="1142" name="Shape 1142"/>
          <p:cNvSpPr txBox="1"/>
          <p:nvPr/>
        </p:nvSpPr>
        <p:spPr>
          <a:xfrm>
            <a:off x="3753755" y="2284062"/>
            <a:ext cx="1625699" cy="42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Doprava a logistika</a:t>
            </a:r>
          </a:p>
        </p:txBody>
      </p:sp>
      <p:sp>
        <p:nvSpPr>
          <p:cNvPr id="1143" name="Shape 1143"/>
          <p:cNvSpPr txBox="1"/>
          <p:nvPr/>
        </p:nvSpPr>
        <p:spPr>
          <a:xfrm>
            <a:off x="5925460" y="2284070"/>
            <a:ext cx="2071799" cy="42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Dane, poplatky, clá</a:t>
            </a:r>
          </a:p>
        </p:txBody>
      </p:sp>
      <p:sp>
        <p:nvSpPr>
          <p:cNvPr id="1144" name="Shape 1144"/>
          <p:cNvSpPr txBox="1"/>
          <p:nvPr/>
        </p:nvSpPr>
        <p:spPr>
          <a:xfrm>
            <a:off x="1143003" y="4312885"/>
            <a:ext cx="2071799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Poistenie</a:t>
            </a:r>
          </a:p>
        </p:txBody>
      </p:sp>
      <p:sp>
        <p:nvSpPr>
          <p:cNvPr id="1145" name="Shape 1145"/>
          <p:cNvSpPr txBox="1"/>
          <p:nvPr/>
        </p:nvSpPr>
        <p:spPr>
          <a:xfrm>
            <a:off x="3530603" y="4323771"/>
            <a:ext cx="2071799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Právne predpisy</a:t>
            </a:r>
          </a:p>
        </p:txBody>
      </p:sp>
      <p:sp>
        <p:nvSpPr>
          <p:cNvPr id="1146" name="Shape 1146"/>
          <p:cNvSpPr txBox="1"/>
          <p:nvPr/>
        </p:nvSpPr>
        <p:spPr>
          <a:xfrm>
            <a:off x="5773048" y="4269350"/>
            <a:ext cx="2454299" cy="42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Zákaznická podpora</a:t>
            </a:r>
          </a:p>
        </p:txBody>
      </p:sp>
      <p:grpSp>
        <p:nvGrpSpPr>
          <p:cNvPr id="1147" name="Shape 1147"/>
          <p:cNvGrpSpPr/>
          <p:nvPr/>
        </p:nvGrpSpPr>
        <p:grpSpPr>
          <a:xfrm>
            <a:off x="8641805" y="95191"/>
            <a:ext cx="426174" cy="298624"/>
            <a:chOff x="5407317" y="4491542"/>
            <a:chExt cx="229199" cy="229199"/>
          </a:xfrm>
        </p:grpSpPr>
        <p:sp>
          <p:nvSpPr>
            <p:cNvPr id="1148" name="Shape 1148"/>
            <p:cNvSpPr/>
            <p:nvPr/>
          </p:nvSpPr>
          <p:spPr>
            <a:xfrm>
              <a:off x="5407317" y="4491542"/>
              <a:ext cx="229199" cy="229199"/>
            </a:xfrm>
            <a:prstGeom prst="ellipse">
              <a:avLst/>
            </a:prstGeom>
            <a:solidFill>
              <a:srgbClr val="FFFFFF"/>
            </a:solidFill>
            <a:ln cap="flat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9" name="Shape 1149"/>
            <p:cNvSpPr/>
            <p:nvPr/>
          </p:nvSpPr>
          <p:spPr>
            <a:xfrm rot="-173235">
              <a:off x="5435414" y="4519729"/>
              <a:ext cx="172719" cy="172719"/>
            </a:xfrm>
            <a:prstGeom prst="ellipse">
              <a:avLst/>
            </a:prstGeom>
            <a:gradFill>
              <a:gsLst>
                <a:gs pos="0">
                  <a:srgbClr val="267A04"/>
                </a:gs>
                <a:gs pos="100000">
                  <a:srgbClr val="6DB525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1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sp>
        <p:nvSpPr>
          <p:cNvPr id="1150" name="Shape 1150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Vytvorenie správnej stratégie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hape 1156"/>
          <p:cNvSpPr txBox="1"/>
          <p:nvPr/>
        </p:nvSpPr>
        <p:spPr>
          <a:xfrm>
            <a:off x="292401" y="572724"/>
            <a:ext cx="90377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Rozpoznajte s kým hovoríte a buďte relevantní</a:t>
            </a:r>
          </a:p>
        </p:txBody>
      </p:sp>
      <p:pic>
        <p:nvPicPr>
          <p:cNvPr id="1157" name="Shape 1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9872"/>
            <a:ext cx="9144000" cy="501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Shape 1158"/>
          <p:cNvSpPr/>
          <p:nvPr/>
        </p:nvSpPr>
        <p:spPr>
          <a:xfrm>
            <a:off x="10150" y="4249250"/>
            <a:ext cx="2277899" cy="468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Noví zákazníci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Shape 1163"/>
          <p:cNvPicPr preferRelativeResize="0"/>
          <p:nvPr/>
        </p:nvPicPr>
        <p:blipFill/>
        <p:spPr>
          <a:xfrm>
            <a:off x="2118" y="825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64" name="Shape 1164"/>
          <p:cNvSpPr txBox="1"/>
          <p:nvPr>
            <p:ph idx="12" type="sldNum"/>
          </p:nvPr>
        </p:nvSpPr>
        <p:spPr>
          <a:xfrm>
            <a:off x="4187957" y="4877731"/>
            <a:ext cx="4498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000" u="none" cap="none" strike="noStrike">
                <a:solidFill>
                  <a:srgbClr val="656565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&amp; Proprietary</a:t>
            </a:r>
          </a:p>
        </p:txBody>
      </p:sp>
      <p:cxnSp>
        <p:nvCxnSpPr>
          <p:cNvPr id="1165" name="Shape 1165"/>
          <p:cNvCxnSpPr/>
          <p:nvPr/>
        </p:nvCxnSpPr>
        <p:spPr>
          <a:xfrm>
            <a:off x="347530" y="4931552"/>
            <a:ext cx="8462699" cy="0"/>
          </a:xfrm>
          <a:prstGeom prst="straightConnector1">
            <a:avLst/>
          </a:prstGeom>
          <a:noFill/>
          <a:ln cap="flat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66" name="Shape 1166"/>
          <p:cNvSpPr/>
          <p:nvPr/>
        </p:nvSpPr>
        <p:spPr>
          <a:xfrm>
            <a:off x="84666" y="-70887"/>
            <a:ext cx="398099" cy="155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7" name="Shape 1167"/>
          <p:cNvGrpSpPr/>
          <p:nvPr/>
        </p:nvGrpSpPr>
        <p:grpSpPr>
          <a:xfrm>
            <a:off x="900650" y="1041798"/>
            <a:ext cx="6841382" cy="3585032"/>
            <a:chOff x="332592" y="1562200"/>
            <a:chExt cx="6203084" cy="7207544"/>
          </a:xfrm>
        </p:grpSpPr>
        <p:grpSp>
          <p:nvGrpSpPr>
            <p:cNvPr id="1168" name="Shape 1168"/>
            <p:cNvGrpSpPr/>
            <p:nvPr/>
          </p:nvGrpSpPr>
          <p:grpSpPr>
            <a:xfrm>
              <a:off x="332592" y="1562200"/>
              <a:ext cx="6203084" cy="7207544"/>
              <a:chOff x="3892594" y="4479210"/>
              <a:chExt cx="2488799" cy="3503399"/>
            </a:xfrm>
          </p:grpSpPr>
          <p:sp>
            <p:nvSpPr>
              <p:cNvPr id="1169" name="Shape 1169"/>
              <p:cNvSpPr/>
              <p:nvPr/>
            </p:nvSpPr>
            <p:spPr>
              <a:xfrm>
                <a:off x="5010421" y="4479210"/>
                <a:ext cx="253199" cy="3503399"/>
              </a:xfrm>
              <a:prstGeom prst="downArrow">
                <a:avLst>
                  <a:gd fmla="val 50000" name="adj1"/>
                  <a:gd fmla="val 60011" name="adj2"/>
                </a:avLst>
              </a:pr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buNone/>
                </a:pPr>
                <a:r>
                  <a:t/>
                </a:r>
                <a:endParaRPr b="0" baseline="0" i="0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0" name="Shape 1170"/>
              <p:cNvGrpSpPr/>
              <p:nvPr/>
            </p:nvGrpSpPr>
            <p:grpSpPr>
              <a:xfrm>
                <a:off x="3892594" y="4640280"/>
                <a:ext cx="2488799" cy="2977205"/>
                <a:chOff x="3892594" y="4640182"/>
                <a:chExt cx="2488799" cy="2394792"/>
              </a:xfrm>
            </p:grpSpPr>
            <p:sp>
              <p:nvSpPr>
                <p:cNvPr id="1171" name="Shape 1171"/>
                <p:cNvSpPr/>
                <p:nvPr/>
              </p:nvSpPr>
              <p:spPr>
                <a:xfrm flipH="1" rot="10800000">
                  <a:off x="4455205" y="6455075"/>
                  <a:ext cx="1363499" cy="579899"/>
                </a:xfrm>
                <a:prstGeom prst="trapezoid">
                  <a:avLst>
                    <a:gd fmla="val 30512" name="adj"/>
                  </a:avLst>
                </a:prstGeom>
                <a:solidFill>
                  <a:srgbClr val="DB4437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b="0" baseline="0" i="0" sz="11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2" name="Shape 1172"/>
                <p:cNvSpPr/>
                <p:nvPr/>
              </p:nvSpPr>
              <p:spPr>
                <a:xfrm flipH="1" rot="10800000">
                  <a:off x="4269957" y="5850110"/>
                  <a:ext cx="1734000" cy="579899"/>
                </a:xfrm>
                <a:prstGeom prst="trapezoid">
                  <a:avLst>
                    <a:gd fmla="val 30512" name="adj"/>
                  </a:avLst>
                </a:prstGeom>
                <a:solidFill>
                  <a:srgbClr val="F4B400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b="0" baseline="0" i="0" sz="11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Shape 1173"/>
                <p:cNvSpPr/>
                <p:nvPr/>
              </p:nvSpPr>
              <p:spPr>
                <a:xfrm flipH="1" rot="10800000">
                  <a:off x="4087887" y="5245146"/>
                  <a:ext cx="2098200" cy="579899"/>
                </a:xfrm>
                <a:prstGeom prst="trapezoid">
                  <a:avLst>
                    <a:gd fmla="val 30512" name="adj"/>
                  </a:avLst>
                </a:prstGeom>
                <a:solidFill>
                  <a:srgbClr val="0F9D58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b="0" baseline="0" i="0" sz="11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Shape 1174"/>
                <p:cNvSpPr/>
                <p:nvPr/>
              </p:nvSpPr>
              <p:spPr>
                <a:xfrm flipH="1" rot="10800000">
                  <a:off x="3892594" y="4640182"/>
                  <a:ext cx="2488799" cy="579899"/>
                </a:xfrm>
                <a:prstGeom prst="trapezoid">
                  <a:avLst>
                    <a:gd fmla="val 30512" name="adj"/>
                  </a:avLst>
                </a:prstGeom>
                <a:solidFill>
                  <a:srgbClr val="4285F4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b="0" baseline="0" i="0" sz="11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cxnSp>
          <p:nvCxnSpPr>
            <p:cNvPr id="1175" name="Shape 1175"/>
            <p:cNvCxnSpPr/>
            <p:nvPr/>
          </p:nvCxnSpPr>
          <p:spPr>
            <a:xfrm>
              <a:off x="3432135" y="1784648"/>
              <a:ext cx="0" cy="6480600"/>
            </a:xfrm>
            <a:prstGeom prst="straightConnector1">
              <a:avLst/>
            </a:prstGeom>
            <a:noFill/>
            <a:ln cap="flat" w="76200">
              <a:solidFill>
                <a:srgbClr val="D8D8D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76" name="Shape 1176"/>
          <p:cNvSpPr txBox="1"/>
          <p:nvPr/>
        </p:nvSpPr>
        <p:spPr>
          <a:xfrm>
            <a:off x="1996474" y="877775"/>
            <a:ext cx="1947899" cy="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" sz="1800">
                <a:solidFill>
                  <a:srgbClr val="656565"/>
                </a:solidFill>
                <a:latin typeface="Open Sans"/>
                <a:ea typeface="Open Sans"/>
                <a:cs typeface="Open Sans"/>
                <a:sym typeface="Open Sans"/>
              </a:rPr>
              <a:t>Google Produkt</a:t>
            </a:r>
          </a:p>
        </p:txBody>
      </p:sp>
      <p:sp>
        <p:nvSpPr>
          <p:cNvPr id="1177" name="Shape 1177"/>
          <p:cNvSpPr txBox="1"/>
          <p:nvPr/>
        </p:nvSpPr>
        <p:spPr>
          <a:xfrm>
            <a:off x="5242974" y="877775"/>
            <a:ext cx="2073899" cy="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" sz="1800">
                <a:solidFill>
                  <a:srgbClr val="656565"/>
                </a:solidFill>
                <a:latin typeface="Open Sans"/>
                <a:ea typeface="Open Sans"/>
                <a:cs typeface="Open Sans"/>
                <a:sym typeface="Open Sans"/>
              </a:rPr>
              <a:t>Nákupný cyklus</a:t>
            </a:r>
          </a:p>
        </p:txBody>
      </p:sp>
      <p:sp>
        <p:nvSpPr>
          <p:cNvPr id="1178" name="Shape 1178"/>
          <p:cNvSpPr txBox="1"/>
          <p:nvPr/>
        </p:nvSpPr>
        <p:spPr>
          <a:xfrm>
            <a:off x="5368313" y="1434490"/>
            <a:ext cx="2145600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Povedomie</a:t>
            </a:r>
          </a:p>
        </p:txBody>
      </p:sp>
      <p:sp>
        <p:nvSpPr>
          <p:cNvPr id="1179" name="Shape 1179"/>
          <p:cNvSpPr txBox="1"/>
          <p:nvPr/>
        </p:nvSpPr>
        <p:spPr>
          <a:xfrm>
            <a:off x="5292121" y="2089050"/>
            <a:ext cx="1607699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Záujem</a:t>
            </a:r>
          </a:p>
        </p:txBody>
      </p:sp>
      <p:sp>
        <p:nvSpPr>
          <p:cNvPr id="1180" name="Shape 1180"/>
          <p:cNvSpPr txBox="1"/>
          <p:nvPr/>
        </p:nvSpPr>
        <p:spPr>
          <a:xfrm>
            <a:off x="5114264" y="2950886"/>
            <a:ext cx="1374899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Nákup</a:t>
            </a:r>
          </a:p>
        </p:txBody>
      </p:sp>
      <p:sp>
        <p:nvSpPr>
          <p:cNvPr id="1181" name="Shape 1181"/>
          <p:cNvSpPr txBox="1"/>
          <p:nvPr/>
        </p:nvSpPr>
        <p:spPr>
          <a:xfrm>
            <a:off x="260525" y="29313"/>
            <a:ext cx="2109899" cy="135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1" lang="en" sz="11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 AdWords Consulting</a:t>
            </a:r>
          </a:p>
        </p:txBody>
      </p:sp>
      <p:sp>
        <p:nvSpPr>
          <p:cNvPr id="1182" name="Shape 1182"/>
          <p:cNvSpPr txBox="1"/>
          <p:nvPr/>
        </p:nvSpPr>
        <p:spPr>
          <a:xfrm>
            <a:off x="521000" y="420325"/>
            <a:ext cx="8748300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b="0" baseline="0" i="0" lang="en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Získajte nových zákazníkov</a:t>
            </a:r>
          </a:p>
        </p:txBody>
      </p:sp>
      <p:sp>
        <p:nvSpPr>
          <p:cNvPr id="1183" name="Shape 1183"/>
          <p:cNvSpPr txBox="1"/>
          <p:nvPr/>
        </p:nvSpPr>
        <p:spPr>
          <a:xfrm>
            <a:off x="4857314" y="3668711"/>
            <a:ext cx="1374899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Loajalita</a:t>
            </a:r>
          </a:p>
        </p:txBody>
      </p:sp>
      <p:sp>
        <p:nvSpPr>
          <p:cNvPr id="1184" name="Shape 1184"/>
          <p:cNvSpPr txBox="1"/>
          <p:nvPr/>
        </p:nvSpPr>
        <p:spPr>
          <a:xfrm>
            <a:off x="1746502" y="1159325"/>
            <a:ext cx="2689800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YouTube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Reklamná sieť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Sociálne média</a:t>
            </a:r>
          </a:p>
        </p:txBody>
      </p:sp>
      <p:sp>
        <p:nvSpPr>
          <p:cNvPr id="1185" name="Shape 1185"/>
          <p:cNvSpPr txBox="1"/>
          <p:nvPr/>
        </p:nvSpPr>
        <p:spPr>
          <a:xfrm>
            <a:off x="2209152" y="2806875"/>
            <a:ext cx="2689800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Vyhľadávanie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Remarketing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i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6" name="Shape 1186"/>
          <p:cNvSpPr txBox="1"/>
          <p:nvPr/>
        </p:nvSpPr>
        <p:spPr>
          <a:xfrm>
            <a:off x="2629377" y="3444300"/>
            <a:ext cx="2689800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Vyhľadávanie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Remarketing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Newslettre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i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7" name="Shape 1187"/>
          <p:cNvSpPr txBox="1"/>
          <p:nvPr/>
        </p:nvSpPr>
        <p:spPr>
          <a:xfrm>
            <a:off x="1822852" y="1925725"/>
            <a:ext cx="2689800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Video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Reklamná sieť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i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Mobil</a:t>
            </a:r>
          </a:p>
        </p:txBody>
      </p:sp>
      <p:pic>
        <p:nvPicPr>
          <p:cNvPr id="1188" name="Shape 1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073" y="0"/>
            <a:ext cx="9158075" cy="38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Shape 1189"/>
          <p:cNvSpPr/>
          <p:nvPr/>
        </p:nvSpPr>
        <p:spPr>
          <a:xfrm>
            <a:off x="8750825" y="121840"/>
            <a:ext cx="335099" cy="254100"/>
          </a:xfrm>
          <a:prstGeom prst="ellipse">
            <a:avLst/>
          </a:prstGeom>
          <a:solidFill>
            <a:srgbClr val="FFFFFF"/>
          </a:solidFill>
          <a:ln cap="flat" w="9525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0" name="Shape 1190"/>
          <p:cNvSpPr/>
          <p:nvPr/>
        </p:nvSpPr>
        <p:spPr>
          <a:xfrm>
            <a:off x="8791974" y="153019"/>
            <a:ext cx="252600" cy="19139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 txBox="1"/>
          <p:nvPr>
            <p:ph idx="1" type="body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Open Sans"/>
              <a:buNone/>
            </a:pPr>
            <a:r>
              <a:t/>
            </a:r>
            <a:endParaRPr b="0" baseline="0" i="0" sz="8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97" name="Shape 1197"/>
          <p:cNvPicPr preferRelativeResize="0"/>
          <p:nvPr/>
        </p:nvPicPr>
        <p:blipFill rotWithShape="1">
          <a:blip r:embed="rId3">
            <a:alphaModFix/>
          </a:blip>
          <a:srcRect b="0" l="0" r="1148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Shape 1198"/>
          <p:cNvSpPr/>
          <p:nvPr/>
        </p:nvSpPr>
        <p:spPr>
          <a:xfrm>
            <a:off x="0" y="0"/>
            <a:ext cx="9144000" cy="1722899"/>
          </a:xfrm>
          <a:prstGeom prst="rect">
            <a:avLst/>
          </a:prstGeom>
          <a:solidFill>
            <a:srgbClr val="3369E8">
              <a:alpha val="78820"/>
            </a:srgbClr>
          </a:solidFill>
          <a:ln>
            <a:noFill/>
          </a:ln>
        </p:spPr>
        <p:txBody>
          <a:bodyPr anchorCtr="0" anchor="ctr" bIns="45700" lIns="288000" rIns="91425" tIns="45700">
            <a:noAutofit/>
          </a:bodyPr>
          <a:lstStyle/>
          <a:p>
            <a:pPr indent="-922337" lvl="0" marL="9731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/>
              <a:buAutoNum type="arabicPeriod"/>
            </a:pPr>
            <a:r>
              <a:rPr b="1"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Vaša digitálna stratégia a sales oddelenie musia spolupracovať a byť zosúladení.</a:t>
            </a:r>
          </a:p>
        </p:txBody>
      </p:sp>
      <p:sp>
        <p:nvSpPr>
          <p:cNvPr id="1199" name="Shape 1199"/>
          <p:cNvSpPr/>
          <p:nvPr/>
        </p:nvSpPr>
        <p:spPr>
          <a:xfrm>
            <a:off x="0" y="1722834"/>
            <a:ext cx="9144000" cy="1705200"/>
          </a:xfrm>
          <a:prstGeom prst="rect">
            <a:avLst/>
          </a:prstGeom>
          <a:solidFill>
            <a:srgbClr val="3369E8">
              <a:alpha val="78820"/>
            </a:srgbClr>
          </a:solidFill>
          <a:ln>
            <a:noFill/>
          </a:ln>
        </p:spPr>
        <p:txBody>
          <a:bodyPr anchorCtr="0" anchor="ctr" bIns="45700" lIns="288000" rIns="91425" tIns="45700">
            <a:noAutofit/>
          </a:bodyPr>
          <a:lstStyle/>
          <a:p>
            <a:pPr indent="-922337" lvl="0" marL="9731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/>
              <a:buAutoNum type="arabicPeriod" startAt="2"/>
            </a:pPr>
            <a:r>
              <a:rPr b="1"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Online umožňuje rýchlu medzinárodnú expanziu s menším rizikom.</a:t>
            </a:r>
          </a:p>
        </p:txBody>
      </p:sp>
      <p:sp>
        <p:nvSpPr>
          <p:cNvPr id="1200" name="Shape 1200"/>
          <p:cNvSpPr/>
          <p:nvPr/>
        </p:nvSpPr>
        <p:spPr>
          <a:xfrm>
            <a:off x="-4763" y="3420665"/>
            <a:ext cx="9144000" cy="1722899"/>
          </a:xfrm>
          <a:prstGeom prst="rect">
            <a:avLst/>
          </a:prstGeom>
          <a:solidFill>
            <a:srgbClr val="3369E8">
              <a:alpha val="78820"/>
            </a:srgbClr>
          </a:solidFill>
          <a:ln>
            <a:noFill/>
          </a:ln>
        </p:spPr>
        <p:txBody>
          <a:bodyPr anchorCtr="0" anchor="ctr" bIns="45700" lIns="288000" rIns="91425" tIns="45700">
            <a:noAutofit/>
          </a:bodyPr>
          <a:lstStyle/>
          <a:p>
            <a:pPr indent="-922337" lvl="0" marL="9731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pen Sans"/>
              <a:buAutoNum type="arabicPeriod" startAt="3"/>
            </a:pPr>
            <a:r>
              <a:rPr b="1"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Riaditelia firiem musia zahraničnú expanziu podporovať ako súčasť svojej stratégie, aby bol bol celý proces úspešný.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Shape 1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5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Shape 1206"/>
          <p:cNvSpPr txBox="1"/>
          <p:nvPr/>
        </p:nvSpPr>
        <p:spPr>
          <a:xfrm>
            <a:off x="3094300" y="2019400"/>
            <a:ext cx="3845999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</a:rPr>
              <a:t>Sky is the limit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/>
          <p:nvPr/>
        </p:nvSpPr>
        <p:spPr>
          <a:xfrm>
            <a:off x="2897558" y="766186"/>
            <a:ext cx="3426900" cy="2570100"/>
          </a:xfrm>
          <a:prstGeom prst="ellipse">
            <a:avLst/>
          </a:prstGeom>
          <a:gradFill>
            <a:gsLst>
              <a:gs pos="0">
                <a:srgbClr val="D7D7D7"/>
              </a:gs>
              <a:gs pos="100000">
                <a:srgbClr val="FFFFFF"/>
              </a:gs>
            </a:gsLst>
            <a:lin ang="16200037" scaled="0"/>
          </a:gradFill>
          <a:ln cap="flat" w="12700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2" name="Shape 7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235" y="877023"/>
            <a:ext cx="2354399" cy="23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Shape 7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2530" y="2901216"/>
            <a:ext cx="506699" cy="656999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Shape 764"/>
          <p:cNvSpPr txBox="1"/>
          <p:nvPr/>
        </p:nvSpPr>
        <p:spPr>
          <a:xfrm>
            <a:off x="2477997" y="3401981"/>
            <a:ext cx="4188000" cy="762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" sz="5000" u="none" cap="none" strike="noStrike">
                <a:solidFill>
                  <a:srgbClr val="4B4B52"/>
                </a:solidFill>
                <a:latin typeface="Arial"/>
                <a:ea typeface="Arial"/>
                <a:cs typeface="Arial"/>
                <a:sym typeface="Arial"/>
              </a:rPr>
              <a:t>2,4 miliardy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1970169" y="4342569"/>
            <a:ext cx="5192700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2000" u="none" cap="none" strike="noStrike">
                <a:solidFill>
                  <a:srgbClr val="7A7A80"/>
                </a:solidFill>
                <a:latin typeface="Georgia"/>
                <a:ea typeface="Georgia"/>
                <a:cs typeface="Georgia"/>
                <a:sym typeface="Georgia"/>
              </a:rPr>
              <a:t>Ľudí je online celosvetovo</a:t>
            </a:r>
          </a:p>
        </p:txBody>
      </p:sp>
      <p:cxnSp>
        <p:nvCxnSpPr>
          <p:cNvPr id="766" name="Shape 766"/>
          <p:cNvCxnSpPr/>
          <p:nvPr/>
        </p:nvCxnSpPr>
        <p:spPr>
          <a:xfrm>
            <a:off x="6226051" y="4468142"/>
            <a:ext cx="393600" cy="0"/>
          </a:xfrm>
          <a:prstGeom prst="straightConnector1">
            <a:avLst/>
          </a:prstGeom>
          <a:noFill/>
          <a:ln cap="flat" w="9525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7" name="Shape 767"/>
          <p:cNvCxnSpPr/>
          <p:nvPr/>
        </p:nvCxnSpPr>
        <p:spPr>
          <a:xfrm rot="10800000">
            <a:off x="2491973" y="4468142"/>
            <a:ext cx="393600" cy="0"/>
          </a:xfrm>
          <a:prstGeom prst="straightConnector1">
            <a:avLst/>
          </a:prstGeom>
          <a:noFill/>
          <a:ln cap="flat" w="9525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68" name="Shape 768"/>
          <p:cNvGrpSpPr/>
          <p:nvPr/>
        </p:nvGrpSpPr>
        <p:grpSpPr>
          <a:xfrm>
            <a:off x="3067528" y="3356652"/>
            <a:ext cx="3104494" cy="294845"/>
            <a:chOff x="1937657" y="4214944"/>
            <a:chExt cx="5364600" cy="322200"/>
          </a:xfrm>
        </p:grpSpPr>
        <p:sp>
          <p:nvSpPr>
            <p:cNvPr id="769" name="Shape 769"/>
            <p:cNvSpPr/>
            <p:nvPr/>
          </p:nvSpPr>
          <p:spPr>
            <a:xfrm>
              <a:off x="1937657" y="4214944"/>
              <a:ext cx="5364600" cy="322200"/>
            </a:xfrm>
            <a:prstGeom prst="ellipse">
              <a:avLst/>
            </a:prstGeom>
            <a:gradFill>
              <a:gsLst>
                <a:gs pos="0">
                  <a:srgbClr val="333336">
                    <a:alpha val="9803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 flipH="1" rot="10800000">
              <a:off x="3448594" y="4305707"/>
              <a:ext cx="2342700" cy="140700"/>
            </a:xfrm>
            <a:prstGeom prst="ellipse">
              <a:avLst/>
            </a:prstGeom>
            <a:gradFill>
              <a:gsLst>
                <a:gs pos="0">
                  <a:srgbClr val="333336">
                    <a:alpha val="5882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71" name="Shape 771"/>
          <p:cNvSpPr txBox="1"/>
          <p:nvPr/>
        </p:nvSpPr>
        <p:spPr>
          <a:xfrm>
            <a:off x="272151" y="4879642"/>
            <a:ext cx="91440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9EA0A4"/>
                </a:solidFill>
                <a:latin typeface="Arial"/>
                <a:ea typeface="Arial"/>
                <a:cs typeface="Arial"/>
                <a:sym typeface="Arial"/>
              </a:rPr>
              <a:t>Source: Report on cross-border e-commerce in the EU, Feb 20</a:t>
            </a:r>
            <a:r>
              <a:rPr lang="en" sz="800">
                <a:solidFill>
                  <a:srgbClr val="9EA0A4"/>
                </a:solidFill>
              </a:rPr>
              <a:t>13</a:t>
            </a:r>
            <a:r>
              <a:rPr b="0" baseline="0" i="0" lang="en" sz="800" u="none" cap="none" strike="noStrike">
                <a:solidFill>
                  <a:srgbClr val="9EA0A4"/>
                </a:solidFill>
                <a:latin typeface="Arial"/>
                <a:ea typeface="Arial"/>
                <a:cs typeface="Arial"/>
                <a:sym typeface="Arial"/>
              </a:rPr>
              <a:t>, Commission of the European Communities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/>
          <p:nvPr/>
        </p:nvSpPr>
        <p:spPr>
          <a:xfrm>
            <a:off x="2897558" y="766186"/>
            <a:ext cx="3426900" cy="2570100"/>
          </a:xfrm>
          <a:prstGeom prst="ellipse">
            <a:avLst/>
          </a:prstGeom>
          <a:gradFill>
            <a:gsLst>
              <a:gs pos="0">
                <a:srgbClr val="D7D7D7"/>
              </a:gs>
              <a:gs pos="100000">
                <a:srgbClr val="FFFFFF"/>
              </a:gs>
            </a:gsLst>
            <a:lin ang="16200037" scaled="0"/>
          </a:gradFill>
          <a:ln cap="flat" w="12700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Shape 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235" y="877023"/>
            <a:ext cx="2354399" cy="23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Shape 7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2530" y="2901216"/>
            <a:ext cx="506699" cy="65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0" name="Shape 780"/>
          <p:cNvGrpSpPr/>
          <p:nvPr/>
        </p:nvGrpSpPr>
        <p:grpSpPr>
          <a:xfrm>
            <a:off x="3820865" y="1555303"/>
            <a:ext cx="1567942" cy="938164"/>
            <a:chOff x="3820860" y="2054683"/>
            <a:chExt cx="1567942" cy="1250886"/>
          </a:xfrm>
        </p:grpSpPr>
        <p:sp>
          <p:nvSpPr>
            <p:cNvPr id="781" name="Shape 781"/>
            <p:cNvSpPr/>
            <p:nvPr/>
          </p:nvSpPr>
          <p:spPr>
            <a:xfrm>
              <a:off x="3820860" y="2078628"/>
              <a:ext cx="1567942" cy="1226941"/>
            </a:xfrm>
            <a:custGeom>
              <a:pathLst>
                <a:path extrusionOk="0" h="629" w="804">
                  <a:moveTo>
                    <a:pt x="804" y="563"/>
                  </a:moveTo>
                  <a:cubicBezTo>
                    <a:pt x="804" y="599"/>
                    <a:pt x="774" y="629"/>
                    <a:pt x="738" y="629"/>
                  </a:cubicBezTo>
                  <a:cubicBezTo>
                    <a:pt x="66" y="629"/>
                    <a:pt x="66" y="629"/>
                    <a:pt x="66" y="629"/>
                  </a:cubicBezTo>
                  <a:cubicBezTo>
                    <a:pt x="29" y="629"/>
                    <a:pt x="0" y="599"/>
                    <a:pt x="0" y="56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29" y="0"/>
                    <a:pt x="66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74" y="0"/>
                    <a:pt x="804" y="30"/>
                    <a:pt x="804" y="66"/>
                  </a:cubicBezTo>
                  <a:lnTo>
                    <a:pt x="804" y="563"/>
                  </a:lnTo>
                  <a:close/>
                </a:path>
              </a:pathLst>
            </a:custGeom>
            <a:gradFill>
              <a:gsLst>
                <a:gs pos="0">
                  <a:srgbClr val="74777C"/>
                </a:gs>
                <a:gs pos="55000">
                  <a:srgbClr val="4D4F53"/>
                </a:gs>
                <a:gs pos="100000">
                  <a:srgbClr val="74777C"/>
                </a:gs>
              </a:gsLst>
              <a:lin ang="0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Shape 782"/>
            <p:cNvSpPr/>
            <p:nvPr/>
          </p:nvSpPr>
          <p:spPr>
            <a:xfrm>
              <a:off x="3820860" y="2054683"/>
              <a:ext cx="1567942" cy="1227768"/>
            </a:xfrm>
            <a:custGeom>
              <a:pathLst>
                <a:path extrusionOk="0" h="629" w="804">
                  <a:moveTo>
                    <a:pt x="804" y="563"/>
                  </a:moveTo>
                  <a:cubicBezTo>
                    <a:pt x="804" y="599"/>
                    <a:pt x="774" y="629"/>
                    <a:pt x="738" y="629"/>
                  </a:cubicBezTo>
                  <a:cubicBezTo>
                    <a:pt x="66" y="629"/>
                    <a:pt x="66" y="629"/>
                    <a:pt x="66" y="629"/>
                  </a:cubicBezTo>
                  <a:cubicBezTo>
                    <a:pt x="29" y="629"/>
                    <a:pt x="0" y="599"/>
                    <a:pt x="0" y="56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29" y="0"/>
                    <a:pt x="66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74" y="0"/>
                    <a:pt x="804" y="30"/>
                    <a:pt x="804" y="66"/>
                  </a:cubicBezTo>
                  <a:lnTo>
                    <a:pt x="804" y="563"/>
                  </a:lnTo>
                  <a:close/>
                </a:path>
              </a:pathLst>
            </a:custGeom>
            <a:gradFill>
              <a:gsLst>
                <a:gs pos="0">
                  <a:srgbClr val="C4C5C7"/>
                </a:gs>
                <a:gs pos="100000">
                  <a:srgbClr val="EBEBEC"/>
                </a:gs>
              </a:gsLst>
              <a:lin ang="16200037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t/>
              </a:r>
              <a:endParaRPr b="0" baseline="0" i="1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Shape 783"/>
            <p:cNvSpPr/>
            <p:nvPr/>
          </p:nvSpPr>
          <p:spPr>
            <a:xfrm>
              <a:off x="3850876" y="2074614"/>
              <a:ext cx="1507914" cy="1180763"/>
            </a:xfrm>
            <a:custGeom>
              <a:pathLst>
                <a:path extrusionOk="0" h="629" w="804">
                  <a:moveTo>
                    <a:pt x="804" y="563"/>
                  </a:moveTo>
                  <a:cubicBezTo>
                    <a:pt x="804" y="599"/>
                    <a:pt x="774" y="629"/>
                    <a:pt x="738" y="629"/>
                  </a:cubicBezTo>
                  <a:cubicBezTo>
                    <a:pt x="66" y="629"/>
                    <a:pt x="66" y="629"/>
                    <a:pt x="66" y="629"/>
                  </a:cubicBezTo>
                  <a:cubicBezTo>
                    <a:pt x="29" y="629"/>
                    <a:pt x="0" y="599"/>
                    <a:pt x="0" y="56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29" y="0"/>
                    <a:pt x="66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74" y="0"/>
                    <a:pt x="804" y="30"/>
                    <a:pt x="804" y="66"/>
                  </a:cubicBezTo>
                  <a:lnTo>
                    <a:pt x="804" y="56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51764"/>
                  </a:srgbClr>
                </a:gs>
              </a:gsLst>
              <a:lin ang="16200037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t/>
              </a:r>
              <a:endParaRPr b="0" baseline="0" i="1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Shape 784"/>
            <p:cNvSpPr/>
            <p:nvPr/>
          </p:nvSpPr>
          <p:spPr>
            <a:xfrm>
              <a:off x="4491301" y="2353575"/>
              <a:ext cx="286505" cy="386412"/>
            </a:xfrm>
            <a:custGeom>
              <a:pathLst>
                <a:path extrusionOk="0" h="198" w="147">
                  <a:moveTo>
                    <a:pt x="2" y="120"/>
                  </a:moveTo>
                  <a:cubicBezTo>
                    <a:pt x="14" y="108"/>
                    <a:pt x="14" y="108"/>
                    <a:pt x="14" y="108"/>
                  </a:cubicBezTo>
                  <a:cubicBezTo>
                    <a:pt x="17" y="106"/>
                    <a:pt x="21" y="105"/>
                    <a:pt x="23" y="107"/>
                  </a:cubicBezTo>
                  <a:cubicBezTo>
                    <a:pt x="56" y="129"/>
                    <a:pt x="56" y="129"/>
                    <a:pt x="56" y="12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0" y="2"/>
                    <a:pt x="61" y="0"/>
                    <a:pt x="72" y="0"/>
                  </a:cubicBezTo>
                  <a:cubicBezTo>
                    <a:pt x="84" y="0"/>
                    <a:pt x="87" y="1"/>
                    <a:pt x="91" y="5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123" y="107"/>
                    <a:pt x="123" y="107"/>
                    <a:pt x="123" y="107"/>
                  </a:cubicBezTo>
                  <a:cubicBezTo>
                    <a:pt x="126" y="105"/>
                    <a:pt x="130" y="106"/>
                    <a:pt x="132" y="108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7" y="123"/>
                    <a:pt x="147" y="126"/>
                    <a:pt x="145" y="129"/>
                  </a:cubicBezTo>
                  <a:cubicBezTo>
                    <a:pt x="77" y="196"/>
                    <a:pt x="77" y="196"/>
                    <a:pt x="77" y="196"/>
                  </a:cubicBezTo>
                  <a:cubicBezTo>
                    <a:pt x="75" y="198"/>
                    <a:pt x="71" y="198"/>
                    <a:pt x="69" y="196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0" y="126"/>
                    <a:pt x="0" y="123"/>
                    <a:pt x="2" y="120"/>
                  </a:cubicBezTo>
                  <a:close/>
                </a:path>
              </a:pathLst>
            </a:custGeom>
            <a:gradFill>
              <a:gsLst>
                <a:gs pos="0">
                  <a:srgbClr val="74777C"/>
                </a:gs>
                <a:gs pos="55000">
                  <a:srgbClr val="4D4F53"/>
                </a:gs>
                <a:gs pos="100000">
                  <a:srgbClr val="74777C"/>
                </a:gs>
              </a:gsLst>
              <a:lin ang="0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Shape 785"/>
            <p:cNvSpPr/>
            <p:nvPr/>
          </p:nvSpPr>
          <p:spPr>
            <a:xfrm>
              <a:off x="4204796" y="2322200"/>
              <a:ext cx="857869" cy="764567"/>
            </a:xfrm>
            <a:custGeom>
              <a:pathLst>
                <a:path extrusionOk="0" h="392" w="440">
                  <a:moveTo>
                    <a:pt x="263" y="324"/>
                  </a:moveTo>
                  <a:cubicBezTo>
                    <a:pt x="277" y="324"/>
                    <a:pt x="288" y="335"/>
                    <a:pt x="288" y="349"/>
                  </a:cubicBezTo>
                  <a:cubicBezTo>
                    <a:pt x="288" y="363"/>
                    <a:pt x="277" y="374"/>
                    <a:pt x="263" y="374"/>
                  </a:cubicBezTo>
                  <a:cubicBezTo>
                    <a:pt x="249" y="374"/>
                    <a:pt x="238" y="363"/>
                    <a:pt x="238" y="349"/>
                  </a:cubicBezTo>
                  <a:cubicBezTo>
                    <a:pt x="238" y="335"/>
                    <a:pt x="249" y="324"/>
                    <a:pt x="263" y="324"/>
                  </a:cubicBezTo>
                  <a:close/>
                  <a:moveTo>
                    <a:pt x="108" y="349"/>
                  </a:moveTo>
                  <a:cubicBezTo>
                    <a:pt x="108" y="363"/>
                    <a:pt x="96" y="374"/>
                    <a:pt x="83" y="374"/>
                  </a:cubicBezTo>
                  <a:cubicBezTo>
                    <a:pt x="69" y="374"/>
                    <a:pt x="58" y="363"/>
                    <a:pt x="58" y="349"/>
                  </a:cubicBezTo>
                  <a:cubicBezTo>
                    <a:pt x="58" y="335"/>
                    <a:pt x="69" y="324"/>
                    <a:pt x="83" y="324"/>
                  </a:cubicBezTo>
                  <a:cubicBezTo>
                    <a:pt x="96" y="324"/>
                    <a:pt x="108" y="335"/>
                    <a:pt x="108" y="349"/>
                  </a:cubicBezTo>
                  <a:close/>
                  <a:moveTo>
                    <a:pt x="154" y="74"/>
                  </a:moveTo>
                  <a:cubicBezTo>
                    <a:pt x="97" y="74"/>
                    <a:pt x="97" y="74"/>
                    <a:pt x="97" y="74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6" y="28"/>
                    <a:pt x="92" y="24"/>
                    <a:pt x="87" y="2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7" y="0"/>
                    <a:pt x="14" y="1"/>
                    <a:pt x="10" y="3"/>
                  </a:cubicBezTo>
                  <a:cubicBezTo>
                    <a:pt x="7" y="4"/>
                    <a:pt x="5" y="7"/>
                    <a:pt x="5" y="11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32"/>
                    <a:pt x="4" y="38"/>
                    <a:pt x="10" y="40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43" y="74"/>
                    <a:pt x="38" y="80"/>
                    <a:pt x="38" y="87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38" y="249"/>
                    <a:pt x="39" y="252"/>
                    <a:pt x="41" y="255"/>
                  </a:cubicBezTo>
                  <a:cubicBezTo>
                    <a:pt x="44" y="257"/>
                    <a:pt x="47" y="258"/>
                    <a:pt x="50" y="258"/>
                  </a:cubicBezTo>
                  <a:cubicBezTo>
                    <a:pt x="58" y="258"/>
                    <a:pt x="58" y="258"/>
                    <a:pt x="58" y="258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47" y="322"/>
                    <a:pt x="40" y="335"/>
                    <a:pt x="40" y="349"/>
                  </a:cubicBezTo>
                  <a:cubicBezTo>
                    <a:pt x="40" y="373"/>
                    <a:pt x="59" y="392"/>
                    <a:pt x="83" y="392"/>
                  </a:cubicBezTo>
                  <a:cubicBezTo>
                    <a:pt x="106" y="392"/>
                    <a:pt x="126" y="373"/>
                    <a:pt x="126" y="349"/>
                  </a:cubicBezTo>
                  <a:cubicBezTo>
                    <a:pt x="126" y="343"/>
                    <a:pt x="124" y="337"/>
                    <a:pt x="122" y="331"/>
                  </a:cubicBezTo>
                  <a:cubicBezTo>
                    <a:pt x="224" y="331"/>
                    <a:pt x="224" y="331"/>
                    <a:pt x="224" y="331"/>
                  </a:cubicBezTo>
                  <a:cubicBezTo>
                    <a:pt x="222" y="337"/>
                    <a:pt x="220" y="343"/>
                    <a:pt x="220" y="349"/>
                  </a:cubicBezTo>
                  <a:cubicBezTo>
                    <a:pt x="220" y="373"/>
                    <a:pt x="239" y="392"/>
                    <a:pt x="263" y="392"/>
                  </a:cubicBezTo>
                  <a:cubicBezTo>
                    <a:pt x="286" y="392"/>
                    <a:pt x="306" y="373"/>
                    <a:pt x="306" y="349"/>
                  </a:cubicBezTo>
                  <a:cubicBezTo>
                    <a:pt x="306" y="343"/>
                    <a:pt x="304" y="337"/>
                    <a:pt x="302" y="331"/>
                  </a:cubicBezTo>
                  <a:cubicBezTo>
                    <a:pt x="314" y="331"/>
                    <a:pt x="314" y="331"/>
                    <a:pt x="314" y="331"/>
                  </a:cubicBezTo>
                  <a:cubicBezTo>
                    <a:pt x="318" y="331"/>
                    <a:pt x="323" y="328"/>
                    <a:pt x="325" y="324"/>
                  </a:cubicBezTo>
                  <a:cubicBezTo>
                    <a:pt x="331" y="312"/>
                    <a:pt x="331" y="312"/>
                    <a:pt x="331" y="312"/>
                  </a:cubicBezTo>
                  <a:cubicBezTo>
                    <a:pt x="333" y="308"/>
                    <a:pt x="333" y="303"/>
                    <a:pt x="331" y="299"/>
                  </a:cubicBezTo>
                  <a:cubicBezTo>
                    <a:pt x="328" y="296"/>
                    <a:pt x="324" y="293"/>
                    <a:pt x="320" y="293"/>
                  </a:cubicBezTo>
                  <a:cubicBezTo>
                    <a:pt x="96" y="293"/>
                    <a:pt x="96" y="293"/>
                    <a:pt x="96" y="293"/>
                  </a:cubicBezTo>
                  <a:cubicBezTo>
                    <a:pt x="96" y="258"/>
                    <a:pt x="96" y="258"/>
                    <a:pt x="96" y="258"/>
                  </a:cubicBezTo>
                  <a:cubicBezTo>
                    <a:pt x="354" y="258"/>
                    <a:pt x="354" y="258"/>
                    <a:pt x="354" y="258"/>
                  </a:cubicBezTo>
                  <a:cubicBezTo>
                    <a:pt x="358" y="258"/>
                    <a:pt x="363" y="255"/>
                    <a:pt x="365" y="251"/>
                  </a:cubicBezTo>
                  <a:cubicBezTo>
                    <a:pt x="438" y="92"/>
                    <a:pt x="438" y="92"/>
                    <a:pt x="438" y="92"/>
                  </a:cubicBezTo>
                  <a:cubicBezTo>
                    <a:pt x="440" y="88"/>
                    <a:pt x="440" y="83"/>
                    <a:pt x="437" y="79"/>
                  </a:cubicBezTo>
                  <a:cubicBezTo>
                    <a:pt x="435" y="76"/>
                    <a:pt x="431" y="74"/>
                    <a:pt x="427" y="74"/>
                  </a:cubicBezTo>
                  <a:cubicBezTo>
                    <a:pt x="427" y="74"/>
                    <a:pt x="427" y="74"/>
                    <a:pt x="427" y="74"/>
                  </a:cubicBezTo>
                  <a:cubicBezTo>
                    <a:pt x="285" y="74"/>
                    <a:pt x="285" y="74"/>
                    <a:pt x="285" y="74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392" y="132"/>
                    <a:pt x="392" y="132"/>
                    <a:pt x="392" y="132"/>
                  </a:cubicBezTo>
                  <a:cubicBezTo>
                    <a:pt x="392" y="131"/>
                    <a:pt x="392" y="131"/>
                    <a:pt x="392" y="131"/>
                  </a:cubicBezTo>
                  <a:cubicBezTo>
                    <a:pt x="384" y="149"/>
                    <a:pt x="384" y="149"/>
                    <a:pt x="384" y="149"/>
                  </a:cubicBezTo>
                  <a:cubicBezTo>
                    <a:pt x="367" y="187"/>
                    <a:pt x="367" y="187"/>
                    <a:pt x="367" y="187"/>
                  </a:cubicBezTo>
                  <a:cubicBezTo>
                    <a:pt x="358" y="205"/>
                    <a:pt x="358" y="205"/>
                    <a:pt x="358" y="205"/>
                  </a:cubicBezTo>
                  <a:cubicBezTo>
                    <a:pt x="345" y="233"/>
                    <a:pt x="345" y="233"/>
                    <a:pt x="345" y="233"/>
                  </a:cubicBezTo>
                  <a:cubicBezTo>
                    <a:pt x="309" y="233"/>
                    <a:pt x="309" y="233"/>
                    <a:pt x="309" y="233"/>
                  </a:cubicBezTo>
                  <a:cubicBezTo>
                    <a:pt x="291" y="233"/>
                    <a:pt x="291" y="233"/>
                    <a:pt x="291" y="233"/>
                  </a:cubicBezTo>
                  <a:cubicBezTo>
                    <a:pt x="227" y="233"/>
                    <a:pt x="227" y="233"/>
                    <a:pt x="227" y="233"/>
                  </a:cubicBezTo>
                  <a:cubicBezTo>
                    <a:pt x="208" y="233"/>
                    <a:pt x="208" y="233"/>
                    <a:pt x="208" y="233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23" y="233"/>
                    <a:pt x="123" y="233"/>
                    <a:pt x="123" y="233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3" y="205"/>
                    <a:pt x="63" y="205"/>
                    <a:pt x="63" y="205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154" y="99"/>
                    <a:pt x="154" y="99"/>
                    <a:pt x="154" y="99"/>
                  </a:cubicBezTo>
                  <a:lnTo>
                    <a:pt x="154" y="74"/>
                  </a:lnTo>
                  <a:close/>
                </a:path>
              </a:pathLst>
            </a:custGeom>
            <a:gradFill>
              <a:gsLst>
                <a:gs pos="0">
                  <a:srgbClr val="74777C"/>
                </a:gs>
                <a:gs pos="55000">
                  <a:srgbClr val="4D4F53"/>
                </a:gs>
                <a:gs pos="100000">
                  <a:srgbClr val="74777C"/>
                </a:gs>
              </a:gsLst>
              <a:lin ang="0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Shape 786"/>
            <p:cNvSpPr/>
            <p:nvPr/>
          </p:nvSpPr>
          <p:spPr>
            <a:xfrm>
              <a:off x="4491301" y="2366786"/>
              <a:ext cx="286505" cy="388889"/>
            </a:xfrm>
            <a:custGeom>
              <a:pathLst>
                <a:path extrusionOk="0" h="199" w="147">
                  <a:moveTo>
                    <a:pt x="2" y="121"/>
                  </a:moveTo>
                  <a:cubicBezTo>
                    <a:pt x="14" y="108"/>
                    <a:pt x="14" y="108"/>
                    <a:pt x="14" y="108"/>
                  </a:cubicBezTo>
                  <a:cubicBezTo>
                    <a:pt x="17" y="106"/>
                    <a:pt x="21" y="106"/>
                    <a:pt x="23" y="107"/>
                  </a:cubicBezTo>
                  <a:cubicBezTo>
                    <a:pt x="56" y="129"/>
                    <a:pt x="56" y="129"/>
                    <a:pt x="56" y="129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60" y="2"/>
                    <a:pt x="61" y="0"/>
                    <a:pt x="72" y="0"/>
                  </a:cubicBezTo>
                  <a:cubicBezTo>
                    <a:pt x="84" y="0"/>
                    <a:pt x="87" y="1"/>
                    <a:pt x="91" y="6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123" y="107"/>
                    <a:pt x="123" y="107"/>
                    <a:pt x="123" y="107"/>
                  </a:cubicBezTo>
                  <a:cubicBezTo>
                    <a:pt x="126" y="106"/>
                    <a:pt x="130" y="106"/>
                    <a:pt x="132" y="108"/>
                  </a:cubicBezTo>
                  <a:cubicBezTo>
                    <a:pt x="145" y="121"/>
                    <a:pt x="145" y="121"/>
                    <a:pt x="145" y="121"/>
                  </a:cubicBezTo>
                  <a:cubicBezTo>
                    <a:pt x="147" y="123"/>
                    <a:pt x="147" y="127"/>
                    <a:pt x="145" y="129"/>
                  </a:cubicBezTo>
                  <a:cubicBezTo>
                    <a:pt x="77" y="196"/>
                    <a:pt x="77" y="196"/>
                    <a:pt x="77" y="196"/>
                  </a:cubicBezTo>
                  <a:cubicBezTo>
                    <a:pt x="75" y="199"/>
                    <a:pt x="71" y="199"/>
                    <a:pt x="69" y="196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0" y="127"/>
                    <a:pt x="0" y="123"/>
                    <a:pt x="2" y="121"/>
                  </a:cubicBezTo>
                  <a:close/>
                </a:path>
              </a:pathLst>
            </a:custGeom>
            <a:gradFill>
              <a:gsLst>
                <a:gs pos="0">
                  <a:srgbClr val="74777C"/>
                </a:gs>
                <a:gs pos="100000">
                  <a:srgbClr val="C4C5C7"/>
                </a:gs>
              </a:gsLst>
              <a:lin ang="16200037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t/>
              </a:r>
              <a:endParaRPr b="0" baseline="0" i="1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Shape 787"/>
            <p:cNvSpPr/>
            <p:nvPr/>
          </p:nvSpPr>
          <p:spPr>
            <a:xfrm>
              <a:off x="4204796" y="2337888"/>
              <a:ext cx="857869" cy="762917"/>
            </a:xfrm>
            <a:custGeom>
              <a:pathLst>
                <a:path extrusionOk="0" h="391" w="440">
                  <a:moveTo>
                    <a:pt x="263" y="324"/>
                  </a:moveTo>
                  <a:cubicBezTo>
                    <a:pt x="277" y="324"/>
                    <a:pt x="288" y="335"/>
                    <a:pt x="288" y="349"/>
                  </a:cubicBezTo>
                  <a:cubicBezTo>
                    <a:pt x="288" y="362"/>
                    <a:pt x="277" y="373"/>
                    <a:pt x="263" y="373"/>
                  </a:cubicBezTo>
                  <a:cubicBezTo>
                    <a:pt x="249" y="373"/>
                    <a:pt x="238" y="362"/>
                    <a:pt x="238" y="349"/>
                  </a:cubicBezTo>
                  <a:cubicBezTo>
                    <a:pt x="238" y="335"/>
                    <a:pt x="249" y="324"/>
                    <a:pt x="263" y="324"/>
                  </a:cubicBezTo>
                  <a:close/>
                  <a:moveTo>
                    <a:pt x="108" y="349"/>
                  </a:moveTo>
                  <a:cubicBezTo>
                    <a:pt x="108" y="362"/>
                    <a:pt x="96" y="373"/>
                    <a:pt x="83" y="373"/>
                  </a:cubicBezTo>
                  <a:cubicBezTo>
                    <a:pt x="69" y="373"/>
                    <a:pt x="58" y="362"/>
                    <a:pt x="58" y="349"/>
                  </a:cubicBezTo>
                  <a:cubicBezTo>
                    <a:pt x="58" y="335"/>
                    <a:pt x="69" y="324"/>
                    <a:pt x="83" y="324"/>
                  </a:cubicBezTo>
                  <a:cubicBezTo>
                    <a:pt x="96" y="324"/>
                    <a:pt x="108" y="335"/>
                    <a:pt x="108" y="349"/>
                  </a:cubicBezTo>
                  <a:close/>
                  <a:moveTo>
                    <a:pt x="154" y="73"/>
                  </a:moveTo>
                  <a:cubicBezTo>
                    <a:pt x="97" y="73"/>
                    <a:pt x="97" y="73"/>
                    <a:pt x="97" y="7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28"/>
                    <a:pt x="92" y="23"/>
                    <a:pt x="87" y="2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7" y="0"/>
                    <a:pt x="14" y="0"/>
                    <a:pt x="10" y="2"/>
                  </a:cubicBezTo>
                  <a:cubicBezTo>
                    <a:pt x="7" y="4"/>
                    <a:pt x="5" y="7"/>
                    <a:pt x="5" y="10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31"/>
                    <a:pt x="4" y="37"/>
                    <a:pt x="10" y="3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3" y="73"/>
                    <a:pt x="38" y="79"/>
                    <a:pt x="38" y="86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38" y="248"/>
                    <a:pt x="39" y="252"/>
                    <a:pt x="41" y="254"/>
                  </a:cubicBezTo>
                  <a:cubicBezTo>
                    <a:pt x="44" y="256"/>
                    <a:pt x="47" y="258"/>
                    <a:pt x="50" y="258"/>
                  </a:cubicBezTo>
                  <a:cubicBezTo>
                    <a:pt x="58" y="258"/>
                    <a:pt x="58" y="258"/>
                    <a:pt x="58" y="258"/>
                  </a:cubicBezTo>
                  <a:cubicBezTo>
                    <a:pt x="58" y="314"/>
                    <a:pt x="58" y="314"/>
                    <a:pt x="58" y="314"/>
                  </a:cubicBezTo>
                  <a:cubicBezTo>
                    <a:pt x="47" y="322"/>
                    <a:pt x="40" y="334"/>
                    <a:pt x="40" y="349"/>
                  </a:cubicBezTo>
                  <a:cubicBezTo>
                    <a:pt x="40" y="372"/>
                    <a:pt x="59" y="391"/>
                    <a:pt x="83" y="391"/>
                  </a:cubicBezTo>
                  <a:cubicBezTo>
                    <a:pt x="106" y="391"/>
                    <a:pt x="126" y="372"/>
                    <a:pt x="126" y="349"/>
                  </a:cubicBezTo>
                  <a:cubicBezTo>
                    <a:pt x="126" y="342"/>
                    <a:pt x="124" y="336"/>
                    <a:pt x="122" y="330"/>
                  </a:cubicBezTo>
                  <a:cubicBezTo>
                    <a:pt x="224" y="330"/>
                    <a:pt x="224" y="330"/>
                    <a:pt x="224" y="330"/>
                  </a:cubicBezTo>
                  <a:cubicBezTo>
                    <a:pt x="222" y="336"/>
                    <a:pt x="220" y="342"/>
                    <a:pt x="220" y="349"/>
                  </a:cubicBezTo>
                  <a:cubicBezTo>
                    <a:pt x="220" y="372"/>
                    <a:pt x="239" y="391"/>
                    <a:pt x="263" y="391"/>
                  </a:cubicBezTo>
                  <a:cubicBezTo>
                    <a:pt x="286" y="391"/>
                    <a:pt x="306" y="372"/>
                    <a:pt x="306" y="349"/>
                  </a:cubicBezTo>
                  <a:cubicBezTo>
                    <a:pt x="306" y="342"/>
                    <a:pt x="304" y="336"/>
                    <a:pt x="302" y="330"/>
                  </a:cubicBezTo>
                  <a:cubicBezTo>
                    <a:pt x="314" y="330"/>
                    <a:pt x="314" y="330"/>
                    <a:pt x="314" y="330"/>
                  </a:cubicBezTo>
                  <a:cubicBezTo>
                    <a:pt x="318" y="330"/>
                    <a:pt x="323" y="328"/>
                    <a:pt x="325" y="324"/>
                  </a:cubicBezTo>
                  <a:cubicBezTo>
                    <a:pt x="331" y="311"/>
                    <a:pt x="331" y="311"/>
                    <a:pt x="331" y="311"/>
                  </a:cubicBezTo>
                  <a:cubicBezTo>
                    <a:pt x="333" y="307"/>
                    <a:pt x="333" y="302"/>
                    <a:pt x="331" y="299"/>
                  </a:cubicBezTo>
                  <a:cubicBezTo>
                    <a:pt x="328" y="295"/>
                    <a:pt x="324" y="293"/>
                    <a:pt x="320" y="293"/>
                  </a:cubicBezTo>
                  <a:cubicBezTo>
                    <a:pt x="96" y="293"/>
                    <a:pt x="96" y="293"/>
                    <a:pt x="96" y="293"/>
                  </a:cubicBezTo>
                  <a:cubicBezTo>
                    <a:pt x="96" y="258"/>
                    <a:pt x="96" y="258"/>
                    <a:pt x="96" y="258"/>
                  </a:cubicBezTo>
                  <a:cubicBezTo>
                    <a:pt x="354" y="258"/>
                    <a:pt x="354" y="258"/>
                    <a:pt x="354" y="258"/>
                  </a:cubicBezTo>
                  <a:cubicBezTo>
                    <a:pt x="358" y="258"/>
                    <a:pt x="363" y="255"/>
                    <a:pt x="365" y="250"/>
                  </a:cubicBezTo>
                  <a:cubicBezTo>
                    <a:pt x="438" y="91"/>
                    <a:pt x="438" y="91"/>
                    <a:pt x="438" y="91"/>
                  </a:cubicBezTo>
                  <a:cubicBezTo>
                    <a:pt x="440" y="87"/>
                    <a:pt x="440" y="82"/>
                    <a:pt x="437" y="79"/>
                  </a:cubicBezTo>
                  <a:cubicBezTo>
                    <a:pt x="435" y="75"/>
                    <a:pt x="431" y="73"/>
                    <a:pt x="427" y="73"/>
                  </a:cubicBezTo>
                  <a:cubicBezTo>
                    <a:pt x="427" y="73"/>
                    <a:pt x="427" y="73"/>
                    <a:pt x="427" y="73"/>
                  </a:cubicBezTo>
                  <a:cubicBezTo>
                    <a:pt x="285" y="73"/>
                    <a:pt x="285" y="73"/>
                    <a:pt x="285" y="73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407" y="98"/>
                    <a:pt x="407" y="98"/>
                    <a:pt x="407" y="98"/>
                  </a:cubicBezTo>
                  <a:cubicBezTo>
                    <a:pt x="392" y="132"/>
                    <a:pt x="392" y="132"/>
                    <a:pt x="392" y="132"/>
                  </a:cubicBezTo>
                  <a:cubicBezTo>
                    <a:pt x="392" y="131"/>
                    <a:pt x="392" y="131"/>
                    <a:pt x="392" y="131"/>
                  </a:cubicBezTo>
                  <a:cubicBezTo>
                    <a:pt x="384" y="149"/>
                    <a:pt x="384" y="149"/>
                    <a:pt x="384" y="149"/>
                  </a:cubicBezTo>
                  <a:cubicBezTo>
                    <a:pt x="367" y="186"/>
                    <a:pt x="367" y="186"/>
                    <a:pt x="367" y="186"/>
                  </a:cubicBezTo>
                  <a:cubicBezTo>
                    <a:pt x="358" y="205"/>
                    <a:pt x="358" y="205"/>
                    <a:pt x="358" y="205"/>
                  </a:cubicBezTo>
                  <a:cubicBezTo>
                    <a:pt x="345" y="232"/>
                    <a:pt x="345" y="232"/>
                    <a:pt x="345" y="232"/>
                  </a:cubicBezTo>
                  <a:cubicBezTo>
                    <a:pt x="309" y="232"/>
                    <a:pt x="309" y="232"/>
                    <a:pt x="309" y="232"/>
                  </a:cubicBezTo>
                  <a:cubicBezTo>
                    <a:pt x="291" y="232"/>
                    <a:pt x="291" y="232"/>
                    <a:pt x="291" y="232"/>
                  </a:cubicBezTo>
                  <a:cubicBezTo>
                    <a:pt x="227" y="232"/>
                    <a:pt x="227" y="232"/>
                    <a:pt x="227" y="232"/>
                  </a:cubicBezTo>
                  <a:cubicBezTo>
                    <a:pt x="208" y="232"/>
                    <a:pt x="208" y="232"/>
                    <a:pt x="208" y="232"/>
                  </a:cubicBezTo>
                  <a:cubicBezTo>
                    <a:pt x="141" y="232"/>
                    <a:pt x="141" y="232"/>
                    <a:pt x="141" y="232"/>
                  </a:cubicBezTo>
                  <a:cubicBezTo>
                    <a:pt x="123" y="232"/>
                    <a:pt x="123" y="232"/>
                    <a:pt x="123" y="232"/>
                  </a:cubicBezTo>
                  <a:cubicBezTo>
                    <a:pt x="63" y="232"/>
                    <a:pt x="63" y="232"/>
                    <a:pt x="63" y="232"/>
                  </a:cubicBezTo>
                  <a:cubicBezTo>
                    <a:pt x="63" y="205"/>
                    <a:pt x="63" y="205"/>
                    <a:pt x="63" y="205"/>
                  </a:cubicBezTo>
                  <a:cubicBezTo>
                    <a:pt x="63" y="186"/>
                    <a:pt x="63" y="186"/>
                    <a:pt x="63" y="186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154" y="98"/>
                    <a:pt x="154" y="98"/>
                    <a:pt x="154" y="98"/>
                  </a:cubicBezTo>
                  <a:lnTo>
                    <a:pt x="154" y="73"/>
                  </a:lnTo>
                  <a:close/>
                </a:path>
              </a:pathLst>
            </a:custGeom>
            <a:gradFill>
              <a:gsLst>
                <a:gs pos="0">
                  <a:srgbClr val="74777C"/>
                </a:gs>
                <a:gs pos="100000">
                  <a:srgbClr val="C4C5C7"/>
                </a:gs>
              </a:gsLst>
              <a:lin ang="16200037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t/>
              </a:r>
              <a:endParaRPr b="0" baseline="0" i="1" sz="18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88" name="Shape 7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1673" y="2191672"/>
            <a:ext cx="989699" cy="7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/>
          <p:nvPr/>
        </p:nvSpPr>
        <p:spPr>
          <a:xfrm>
            <a:off x="3554735" y="3405796"/>
            <a:ext cx="20346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" sz="5000" u="none" cap="none" strike="noStrike">
                <a:solidFill>
                  <a:srgbClr val="4B4B52"/>
                </a:solidFill>
                <a:latin typeface="Arial"/>
                <a:ea typeface="Arial"/>
                <a:cs typeface="Arial"/>
                <a:sym typeface="Arial"/>
              </a:rPr>
              <a:t>1 in 3</a:t>
            </a:r>
          </a:p>
        </p:txBody>
      </p:sp>
      <p:grpSp>
        <p:nvGrpSpPr>
          <p:cNvPr id="790" name="Shape 790"/>
          <p:cNvGrpSpPr/>
          <p:nvPr/>
        </p:nvGrpSpPr>
        <p:grpSpPr>
          <a:xfrm>
            <a:off x="1615673" y="4093172"/>
            <a:ext cx="5908852" cy="467324"/>
            <a:chOff x="1615673" y="1135216"/>
            <a:chExt cx="5908852" cy="623099"/>
          </a:xfrm>
        </p:grpSpPr>
        <p:sp>
          <p:nvSpPr>
            <p:cNvPr id="791" name="Shape 791"/>
            <p:cNvSpPr txBox="1"/>
            <p:nvPr/>
          </p:nvSpPr>
          <p:spPr>
            <a:xfrm>
              <a:off x="1970169" y="1135216"/>
              <a:ext cx="5192700" cy="623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buSzPct val="25000"/>
                <a:buNone/>
              </a:pPr>
              <a:r>
                <a:rPr b="0" baseline="0" i="1" lang="en" sz="2000" u="none" cap="none" strike="noStrike">
                  <a:solidFill>
                    <a:srgbClr val="7A7A80"/>
                  </a:solidFill>
                  <a:latin typeface="Georgia"/>
                  <a:ea typeface="Georgia"/>
                  <a:cs typeface="Georgia"/>
                  <a:sym typeface="Georgia"/>
                </a:rPr>
                <a:t>Ľudí by nakúpil zo zahraničia ak by produkt/služba bola lepšia alebo lacnejšia</a:t>
              </a:r>
            </a:p>
          </p:txBody>
        </p:sp>
        <p:cxnSp>
          <p:nvCxnSpPr>
            <p:cNvPr id="792" name="Shape 792"/>
            <p:cNvCxnSpPr/>
            <p:nvPr/>
          </p:nvCxnSpPr>
          <p:spPr>
            <a:xfrm rot="10800000">
              <a:off x="1615673" y="1505858"/>
              <a:ext cx="393600" cy="0"/>
            </a:xfrm>
            <a:prstGeom prst="straightConnector1">
              <a:avLst/>
            </a:prstGeom>
            <a:noFill/>
            <a:ln cap="flat" w="9525">
              <a:solidFill>
                <a:srgbClr val="A5A5A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93" name="Shape 793"/>
            <p:cNvCxnSpPr/>
            <p:nvPr/>
          </p:nvCxnSpPr>
          <p:spPr>
            <a:xfrm>
              <a:off x="7130925" y="1528537"/>
              <a:ext cx="393600" cy="0"/>
            </a:xfrm>
            <a:prstGeom prst="straightConnector1">
              <a:avLst/>
            </a:prstGeom>
            <a:noFill/>
            <a:ln cap="flat" w="9525">
              <a:solidFill>
                <a:srgbClr val="A5A5A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94" name="Shape 794"/>
          <p:cNvGrpSpPr/>
          <p:nvPr/>
        </p:nvGrpSpPr>
        <p:grpSpPr>
          <a:xfrm>
            <a:off x="3067528" y="3356652"/>
            <a:ext cx="3104494" cy="294845"/>
            <a:chOff x="1937657" y="4214944"/>
            <a:chExt cx="5364600" cy="322200"/>
          </a:xfrm>
        </p:grpSpPr>
        <p:sp>
          <p:nvSpPr>
            <p:cNvPr id="795" name="Shape 795"/>
            <p:cNvSpPr/>
            <p:nvPr/>
          </p:nvSpPr>
          <p:spPr>
            <a:xfrm>
              <a:off x="1937657" y="4214944"/>
              <a:ext cx="5364600" cy="322200"/>
            </a:xfrm>
            <a:prstGeom prst="ellipse">
              <a:avLst/>
            </a:prstGeom>
            <a:gradFill>
              <a:gsLst>
                <a:gs pos="0">
                  <a:srgbClr val="333336">
                    <a:alpha val="9803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6" name="Shape 796"/>
            <p:cNvSpPr/>
            <p:nvPr/>
          </p:nvSpPr>
          <p:spPr>
            <a:xfrm flipH="1" rot="10800000">
              <a:off x="3448594" y="4305707"/>
              <a:ext cx="2342700" cy="140700"/>
            </a:xfrm>
            <a:prstGeom prst="ellipse">
              <a:avLst/>
            </a:prstGeom>
            <a:gradFill>
              <a:gsLst>
                <a:gs pos="0">
                  <a:srgbClr val="333336">
                    <a:alpha val="5882"/>
                  </a:srgbClr>
                </a:gs>
                <a:gs pos="100000">
                  <a:srgbClr val="333336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97" name="Shape 797"/>
          <p:cNvSpPr txBox="1"/>
          <p:nvPr/>
        </p:nvSpPr>
        <p:spPr>
          <a:xfrm>
            <a:off x="205808" y="4879642"/>
            <a:ext cx="91440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rPr>
              <a:t>Source: Report on cross-border e-commerce in the EU, Feb 2009, Commission of the European Communities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Shape 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205075" cy="7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Shape 804"/>
          <p:cNvSpPr/>
          <p:nvPr/>
        </p:nvSpPr>
        <p:spPr>
          <a:xfrm>
            <a:off x="0" y="468320"/>
            <a:ext cx="7543800" cy="732000"/>
          </a:xfrm>
          <a:prstGeom prst="rect">
            <a:avLst/>
          </a:prstGeom>
          <a:solidFill>
            <a:schemeClr val="lt1">
              <a:alpha val="81960"/>
            </a:scheme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4762" lvl="0" marL="4492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Export je na Slovensku dominantný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Shape 809"/>
          <p:cNvPicPr preferRelativeResize="0"/>
          <p:nvPr/>
        </p:nvPicPr>
        <p:blipFill rotWithShape="1">
          <a:blip r:embed="rId3">
            <a:alphaModFix/>
          </a:blip>
          <a:srcRect b="0" l="0" r="0" t="11134"/>
          <a:stretch/>
        </p:blipFill>
        <p:spPr>
          <a:xfrm rot="5400000">
            <a:off x="2000252" y="-2000250"/>
            <a:ext cx="5143499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Shape 810"/>
          <p:cNvSpPr/>
          <p:nvPr/>
        </p:nvSpPr>
        <p:spPr>
          <a:xfrm>
            <a:off x="0" y="468320"/>
            <a:ext cx="6415200" cy="732000"/>
          </a:xfrm>
          <a:prstGeom prst="rect">
            <a:avLst/>
          </a:prstGeom>
          <a:solidFill>
            <a:schemeClr val="lt1">
              <a:alpha val="81960"/>
            </a:scheme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4762" lvl="0" marL="4492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Ako na to? 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/>
          <p:nvPr>
            <p:ph type="title"/>
          </p:nvPr>
        </p:nvSpPr>
        <p:spPr>
          <a:xfrm>
            <a:off x="301018" y="653543"/>
            <a:ext cx="84800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ct val="25000"/>
              <a:buFont typeface="Open Sans"/>
              <a:buNone/>
            </a:pPr>
            <a:r>
              <a:rPr b="0" baseline="0" i="0" lang="en" sz="3000" u="none" cap="none" strike="noStrike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Čo sú exportné bariéry slovenských firiem? </a:t>
            </a:r>
          </a:p>
        </p:txBody>
      </p:sp>
      <p:sp>
        <p:nvSpPr>
          <p:cNvPr id="816" name="Shape 816"/>
          <p:cNvSpPr txBox="1"/>
          <p:nvPr>
            <p:ph idx="12" type="sldNum"/>
          </p:nvPr>
        </p:nvSpPr>
        <p:spPr>
          <a:xfrm>
            <a:off x="8686800" y="4887187"/>
            <a:ext cx="45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" sz="1400" u="none" cap="none" strike="noStrik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817" name="Shape 817"/>
          <p:cNvSpPr/>
          <p:nvPr/>
        </p:nvSpPr>
        <p:spPr>
          <a:xfrm>
            <a:off x="1175086" y="3443291"/>
            <a:ext cx="1438800" cy="1145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3C3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8" name="Shape 818"/>
          <p:cNvSpPr txBox="1"/>
          <p:nvPr/>
        </p:nvSpPr>
        <p:spPr>
          <a:xfrm>
            <a:off x="581029" y="3660590"/>
            <a:ext cx="2626799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20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Ľudské zdroje</a:t>
            </a:r>
          </a:p>
        </p:txBody>
      </p:sp>
      <p:sp>
        <p:nvSpPr>
          <p:cNvPr id="819" name="Shape 819"/>
          <p:cNvSpPr/>
          <p:nvPr/>
        </p:nvSpPr>
        <p:spPr>
          <a:xfrm>
            <a:off x="6623385" y="3443291"/>
            <a:ext cx="1438800" cy="114599"/>
          </a:xfrm>
          <a:prstGeom prst="ellipse">
            <a:avLst/>
          </a:prstGeom>
          <a:gradFill>
            <a:gsLst>
              <a:gs pos="0">
                <a:srgbClr val="333336">
                  <a:alpha val="26666"/>
                </a:srgbClr>
              </a:gs>
              <a:gs pos="100000">
                <a:srgbClr val="333336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3C3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20" name="Shape 820"/>
          <p:cNvGrpSpPr/>
          <p:nvPr/>
        </p:nvGrpSpPr>
        <p:grpSpPr>
          <a:xfrm>
            <a:off x="6941732" y="1998952"/>
            <a:ext cx="954070" cy="1351267"/>
            <a:chOff x="7563939" y="2633663"/>
            <a:chExt cx="868362" cy="1639887"/>
          </a:xfrm>
        </p:grpSpPr>
        <p:sp>
          <p:nvSpPr>
            <p:cNvPr id="821" name="Shape 821"/>
            <p:cNvSpPr/>
            <p:nvPr/>
          </p:nvSpPr>
          <p:spPr>
            <a:xfrm>
              <a:off x="7705227" y="3805237"/>
              <a:ext cx="455612" cy="468313"/>
            </a:xfrm>
            <a:custGeom>
              <a:pathLst>
                <a:path extrusionOk="0" h="43" w="42">
                  <a:moveTo>
                    <a:pt x="21" y="0"/>
                  </a:moveTo>
                  <a:cubicBezTo>
                    <a:pt x="9" y="0"/>
                    <a:pt x="0" y="9"/>
                    <a:pt x="0" y="22"/>
                  </a:cubicBezTo>
                  <a:cubicBezTo>
                    <a:pt x="0" y="34"/>
                    <a:pt x="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33" y="43"/>
                    <a:pt x="42" y="34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lose/>
                </a:path>
              </a:pathLst>
            </a:custGeom>
            <a:gradFill>
              <a:gsLst>
                <a:gs pos="0">
                  <a:srgbClr val="B40000"/>
                </a:gs>
                <a:gs pos="14000">
                  <a:srgbClr val="B40000"/>
                </a:gs>
                <a:gs pos="82000">
                  <a:srgbClr val="FF0000"/>
                </a:gs>
                <a:gs pos="100000">
                  <a:srgbClr val="FF000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2" name="Shape 822"/>
            <p:cNvSpPr/>
            <p:nvPr/>
          </p:nvSpPr>
          <p:spPr>
            <a:xfrm>
              <a:off x="7563939" y="2633663"/>
              <a:ext cx="868362" cy="1106488"/>
            </a:xfrm>
            <a:custGeom>
              <a:pathLst>
                <a:path extrusionOk="0" h="102" w="80">
                  <a:moveTo>
                    <a:pt x="37" y="0"/>
                  </a:moveTo>
                  <a:cubicBezTo>
                    <a:pt x="18" y="0"/>
                    <a:pt x="5" y="6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5"/>
                    <a:pt x="8" y="35"/>
                  </a:cubicBezTo>
                  <a:cubicBezTo>
                    <a:pt x="9" y="35"/>
                    <a:pt x="9" y="35"/>
                    <a:pt x="10" y="35"/>
                  </a:cubicBezTo>
                  <a:cubicBezTo>
                    <a:pt x="15" y="31"/>
                    <a:pt x="23" y="29"/>
                    <a:pt x="30" y="29"/>
                  </a:cubicBezTo>
                  <a:cubicBezTo>
                    <a:pt x="38" y="29"/>
                    <a:pt x="43" y="33"/>
                    <a:pt x="43" y="39"/>
                  </a:cubicBezTo>
                  <a:cubicBezTo>
                    <a:pt x="43" y="46"/>
                    <a:pt x="38" y="52"/>
                    <a:pt x="31" y="60"/>
                  </a:cubicBezTo>
                  <a:cubicBezTo>
                    <a:pt x="22" y="71"/>
                    <a:pt x="18" y="82"/>
                    <a:pt x="18" y="95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20" y="102"/>
                    <a:pt x="21" y="102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50" y="102"/>
                    <a:pt x="51" y="101"/>
                    <a:pt x="51" y="100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0" y="87"/>
                    <a:pt x="54" y="80"/>
                    <a:pt x="61" y="71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70" y="61"/>
                    <a:pt x="80" y="50"/>
                    <a:pt x="80" y="34"/>
                  </a:cubicBezTo>
                  <a:cubicBezTo>
                    <a:pt x="80" y="18"/>
                    <a:pt x="68" y="0"/>
                    <a:pt x="37" y="0"/>
                  </a:cubicBezTo>
                  <a:close/>
                </a:path>
              </a:pathLst>
            </a:custGeom>
            <a:gradFill>
              <a:gsLst>
                <a:gs pos="0">
                  <a:srgbClr val="B40000"/>
                </a:gs>
                <a:gs pos="14000">
                  <a:srgbClr val="B40000"/>
                </a:gs>
                <a:gs pos="82000">
                  <a:srgbClr val="FF0000"/>
                </a:gs>
                <a:gs pos="100000">
                  <a:srgbClr val="FF0000"/>
                </a:gs>
              </a:gsLst>
              <a:lin ang="16200037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23" name="Shape 823"/>
          <p:cNvSpPr txBox="1"/>
          <p:nvPr/>
        </p:nvSpPr>
        <p:spPr>
          <a:xfrm>
            <a:off x="6029330" y="3651519"/>
            <a:ext cx="2626799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buSzPct val="25000"/>
              <a:buNone/>
            </a:pPr>
            <a:r>
              <a:rPr b="0" baseline="0" i="1" lang="en" sz="20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Neistota</a:t>
            </a:r>
          </a:p>
        </p:txBody>
      </p:sp>
      <p:sp>
        <p:nvSpPr>
          <p:cNvPr id="824" name="Shape 824"/>
          <p:cNvSpPr/>
          <p:nvPr/>
        </p:nvSpPr>
        <p:spPr>
          <a:xfrm>
            <a:off x="3852676" y="3443291"/>
            <a:ext cx="1438800" cy="114599"/>
          </a:xfrm>
          <a:prstGeom prst="ellipse">
            <a:avLst/>
          </a:pr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3C3C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Shape 825"/>
          <p:cNvSpPr txBox="1"/>
          <p:nvPr/>
        </p:nvSpPr>
        <p:spPr>
          <a:xfrm>
            <a:off x="3258609" y="3651519"/>
            <a:ext cx="2626799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en" sz="2000" u="none" cap="none" strike="noStrike">
                <a:solidFill>
                  <a:srgbClr val="3C3C3C"/>
                </a:solidFill>
                <a:latin typeface="Georgia"/>
                <a:ea typeface="Georgia"/>
                <a:cs typeface="Georgia"/>
                <a:sym typeface="Georgia"/>
              </a:rPr>
              <a:t>Relevantné dáta</a:t>
            </a:r>
          </a:p>
        </p:txBody>
      </p:sp>
      <p:pic>
        <p:nvPicPr>
          <p:cNvPr id="826" name="Shape 8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849" y="1847322"/>
            <a:ext cx="1647000" cy="15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Shape 8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3325" y="1895915"/>
            <a:ext cx="1585799" cy="158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 txBox="1"/>
          <p:nvPr>
            <p:ph idx="1" type="body"/>
          </p:nvPr>
        </p:nvSpPr>
        <p:spPr>
          <a:xfrm>
            <a:off x="370155" y="4729170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</a:pPr>
            <a:r>
              <a:t/>
            </a:r>
            <a:endParaRPr b="0" baseline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3" name="Shape 8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7953" y="1066455"/>
            <a:ext cx="4371300" cy="27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Shape 834"/>
          <p:cNvSpPr txBox="1"/>
          <p:nvPr/>
        </p:nvSpPr>
        <p:spPr>
          <a:xfrm>
            <a:off x="958909" y="1963131"/>
            <a:ext cx="1492799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ODVAHA</a:t>
            </a:r>
          </a:p>
        </p:txBody>
      </p:sp>
      <p:sp>
        <p:nvSpPr>
          <p:cNvPr id="835" name="Shape 835"/>
          <p:cNvSpPr txBox="1"/>
          <p:nvPr/>
        </p:nvSpPr>
        <p:spPr>
          <a:xfrm>
            <a:off x="6274555" y="2316776"/>
            <a:ext cx="2869499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24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ĽUDSKÉ ZDROJE</a:t>
            </a:r>
          </a:p>
        </p:txBody>
      </p:sp>
      <p:sp>
        <p:nvSpPr>
          <p:cNvPr id="836" name="Shape 836"/>
          <p:cNvSpPr txBox="1"/>
          <p:nvPr/>
        </p:nvSpPr>
        <p:spPr>
          <a:xfrm>
            <a:off x="3560501" y="3804886"/>
            <a:ext cx="1941599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2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STRATÉGIA </a:t>
            </a:r>
          </a:p>
        </p:txBody>
      </p:sp>
      <p:sp>
        <p:nvSpPr>
          <p:cNvPr id="837" name="Shape 837"/>
          <p:cNvSpPr txBox="1"/>
          <p:nvPr>
            <p:ph type="title"/>
          </p:nvPr>
        </p:nvSpPr>
        <p:spPr>
          <a:xfrm>
            <a:off x="370155" y="572724"/>
            <a:ext cx="7990500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baseline="0" i="0" lang="en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Čo je základom úspechu pri exporte? </a:t>
            </a:r>
          </a:p>
        </p:txBody>
      </p:sp>
      <p:sp>
        <p:nvSpPr>
          <p:cNvPr id="838" name="Shape 838"/>
          <p:cNvSpPr txBox="1"/>
          <p:nvPr/>
        </p:nvSpPr>
        <p:spPr>
          <a:xfrm>
            <a:off x="3370926" y="4202734"/>
            <a:ext cx="7990500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baseline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…nielen online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Shape 8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75" y="628650"/>
            <a:ext cx="8158451" cy="3711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4" name="Shape 844"/>
          <p:cNvGrpSpPr/>
          <p:nvPr/>
        </p:nvGrpSpPr>
        <p:grpSpPr>
          <a:xfrm>
            <a:off x="597710" y="2515074"/>
            <a:ext cx="8063006" cy="484832"/>
            <a:chOff x="597697" y="3353421"/>
            <a:chExt cx="8063006" cy="646442"/>
          </a:xfrm>
        </p:grpSpPr>
        <p:sp>
          <p:nvSpPr>
            <p:cNvPr id="845" name="Shape 845"/>
            <p:cNvSpPr/>
            <p:nvPr/>
          </p:nvSpPr>
          <p:spPr>
            <a:xfrm>
              <a:off x="597697" y="3434057"/>
              <a:ext cx="2617800" cy="489000"/>
            </a:xfrm>
            <a:prstGeom prst="roundRect">
              <a:avLst>
                <a:gd fmla="val 8264" name="adj"/>
              </a:avLst>
            </a:prstGeom>
            <a:noFill/>
            <a:ln>
              <a:noFill/>
            </a:ln>
          </p:spPr>
          <p:txBody>
            <a:bodyPr anchorCtr="0" anchor="ctr" bIns="40025" lIns="80075" rIns="80075" tIns="40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66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6" name="Shape 8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16396" y="3353421"/>
              <a:ext cx="1257299" cy="6464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7" name="Shape 847"/>
            <p:cNvSpPr/>
            <p:nvPr/>
          </p:nvSpPr>
          <p:spPr>
            <a:xfrm>
              <a:off x="3361533" y="3432469"/>
              <a:ext cx="2617800" cy="490499"/>
            </a:xfrm>
            <a:prstGeom prst="roundRect">
              <a:avLst>
                <a:gd fmla="val 8264" name="adj"/>
              </a:avLst>
            </a:prstGeom>
            <a:noFill/>
            <a:ln>
              <a:noFill/>
            </a:ln>
          </p:spPr>
          <p:txBody>
            <a:bodyPr anchorCtr="0" anchor="ctr" bIns="40025" lIns="80075" rIns="80075" tIns="40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66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Shape 848"/>
            <p:cNvSpPr/>
            <p:nvPr/>
          </p:nvSpPr>
          <p:spPr>
            <a:xfrm>
              <a:off x="6044403" y="3434057"/>
              <a:ext cx="2616299" cy="489000"/>
            </a:xfrm>
            <a:prstGeom prst="roundRect">
              <a:avLst>
                <a:gd fmla="val 8264" name="adj"/>
              </a:avLst>
            </a:prstGeom>
            <a:noFill/>
            <a:ln>
              <a:noFill/>
            </a:ln>
          </p:spPr>
          <p:txBody>
            <a:bodyPr anchorCtr="0" anchor="ctr" bIns="40025" lIns="80075" rIns="80075" tIns="40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6600" u="none" cap="none" strike="noStrik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49" name="Shape 8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073" y="0"/>
            <a:ext cx="9158075" cy="3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Shape 8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9750"/>
            <a:ext cx="9144000" cy="19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ustom Theme">
  <a:themeElements>
    <a:clrScheme name="Google Ad Group">
      <a:dk1>
        <a:srgbClr val="333336"/>
      </a:dk1>
      <a:lt1>
        <a:srgbClr val="FFFFFF"/>
      </a:lt1>
      <a:dk2>
        <a:srgbClr val="5F6165"/>
      </a:dk2>
      <a:lt2>
        <a:srgbClr val="9EA0A4"/>
      </a:lt2>
      <a:accent1>
        <a:srgbClr val="3369E8"/>
      </a:accent1>
      <a:accent2>
        <a:srgbClr val="009925"/>
      </a:accent2>
      <a:accent3>
        <a:srgbClr val="EEB211"/>
      </a:accent3>
      <a:accent4>
        <a:srgbClr val="D50F25"/>
      </a:accent4>
      <a:accent5>
        <a:srgbClr val="DBDBDD"/>
      </a:accent5>
      <a:accent6>
        <a:srgbClr val="DBDBDD"/>
      </a:accent6>
      <a:hlink>
        <a:srgbClr val="1368F1"/>
      </a:hlink>
      <a:folHlink>
        <a:srgbClr val="FF14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ustom Theme">
  <a:themeElements>
    <a:clrScheme name="Google Ad Group">
      <a:dk1>
        <a:srgbClr val="333336"/>
      </a:dk1>
      <a:lt1>
        <a:srgbClr val="FFFFFF"/>
      </a:lt1>
      <a:dk2>
        <a:srgbClr val="5F6165"/>
      </a:dk2>
      <a:lt2>
        <a:srgbClr val="9EA0A4"/>
      </a:lt2>
      <a:accent1>
        <a:srgbClr val="3369E8"/>
      </a:accent1>
      <a:accent2>
        <a:srgbClr val="009925"/>
      </a:accent2>
      <a:accent3>
        <a:srgbClr val="EEB211"/>
      </a:accent3>
      <a:accent4>
        <a:srgbClr val="D50F25"/>
      </a:accent4>
      <a:accent5>
        <a:srgbClr val="DBDBDD"/>
      </a:accent5>
      <a:accent6>
        <a:srgbClr val="DBDBDD"/>
      </a:accent6>
      <a:hlink>
        <a:srgbClr val="1368F1"/>
      </a:hlink>
      <a:folHlink>
        <a:srgbClr val="FF14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Office Theme">
  <a:themeElements>
    <a:clrScheme name="Civic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Custom 1">
      <a:dk1>
        <a:srgbClr val="333336"/>
      </a:dk1>
      <a:lt1>
        <a:srgbClr val="FFFFFF"/>
      </a:lt1>
      <a:dk2>
        <a:srgbClr val="5F6165"/>
      </a:dk2>
      <a:lt2>
        <a:srgbClr val="9EA0A4"/>
      </a:lt2>
      <a:accent1>
        <a:srgbClr val="3369E8"/>
      </a:accent1>
      <a:accent2>
        <a:srgbClr val="009925"/>
      </a:accent2>
      <a:accent3>
        <a:srgbClr val="EEB211"/>
      </a:accent3>
      <a:accent4>
        <a:srgbClr val="D50F25"/>
      </a:accent4>
      <a:accent5>
        <a:srgbClr val="DBDBDD"/>
      </a:accent5>
      <a:accent6>
        <a:srgbClr val="DBDBDD"/>
      </a:accent6>
      <a:hlink>
        <a:srgbClr val="1368F1"/>
      </a:hlink>
      <a:folHlink>
        <a:srgbClr val="FF14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Leworthy (Open Sans)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Office Theme">
  <a:themeElements>
    <a:clrScheme name="Civic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9.xml><?xml version="1.0" encoding="utf-8"?>
<a:theme xmlns:a="http://schemas.openxmlformats.org/drawingml/2006/main" xmlns:r="http://schemas.openxmlformats.org/officeDocument/2006/relationships" name="Custom Theme">
  <a:themeElements>
    <a:clrScheme name="Civic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