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6" r:id="rId2"/>
    <p:sldMasterId id="2147483714" r:id="rId3"/>
    <p:sldMasterId id="2147483721" r:id="rId4"/>
    <p:sldMasterId id="2147483728" r:id="rId5"/>
    <p:sldMasterId id="2147483735" r:id="rId6"/>
    <p:sldMasterId id="2147483850" r:id="rId7"/>
  </p:sldMasterIdLst>
  <p:notesMasterIdLst>
    <p:notesMasterId r:id="rId20"/>
  </p:notesMasterIdLst>
  <p:handoutMasterIdLst>
    <p:handoutMasterId r:id="rId21"/>
  </p:handoutMasterIdLst>
  <p:sldIdLst>
    <p:sldId id="256" r:id="rId8"/>
    <p:sldId id="257" r:id="rId9"/>
    <p:sldId id="287" r:id="rId10"/>
    <p:sldId id="308" r:id="rId11"/>
    <p:sldId id="307" r:id="rId12"/>
    <p:sldId id="305" r:id="rId13"/>
    <p:sldId id="282" r:id="rId14"/>
    <p:sldId id="316" r:id="rId15"/>
    <p:sldId id="317" r:id="rId16"/>
    <p:sldId id="319" r:id="rId17"/>
    <p:sldId id="321" r:id="rId18"/>
    <p:sldId id="318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4" autoAdjust="0"/>
    <p:restoredTop sz="86324" autoAdjust="0"/>
  </p:normalViewPr>
  <p:slideViewPr>
    <p:cSldViewPr>
      <p:cViewPr>
        <p:scale>
          <a:sx n="80" d="100"/>
          <a:sy n="80" d="100"/>
        </p:scale>
        <p:origin x="-2328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30" d="100"/>
          <a:sy n="130" d="100"/>
        </p:scale>
        <p:origin x="-792" y="5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2CFC3-4BC0-4B58-8732-B7B3B7304CAC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E0740-25B5-451B-AA4D-E037FDCB41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88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9A5C-6F1B-4C02-9110-A59812BDAFFE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17C4F-70C5-40EE-959D-4B2768689D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21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17C4F-70C5-40EE-959D-4B2768689DA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29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17C4F-70C5-40EE-959D-4B2768689DA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17C4F-70C5-40EE-959D-4B2768689DA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29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17C4F-70C5-40EE-959D-4B2768689DA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29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17C4F-70C5-40EE-959D-4B2768689DA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29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17C4F-70C5-40EE-959D-4B2768689DA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29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524625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600" dirty="0">
                <a:solidFill>
                  <a:srgbClr val="C0C0C0">
                    <a:lumMod val="75000"/>
                  </a:srgbClr>
                </a:solidFill>
              </a:rPr>
              <a:t>© 2009 VMware Inc. All rights reserved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0200"/>
            <a:ext cx="8382000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86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658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84226"/>
            <a:ext cx="7630668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409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0849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114300" indent="-1143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185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4025" y="6446838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6AB58-6F63-473F-81E8-EB2DF6939ABA}" type="slidenum">
              <a:rPr lang="en-US" sz="2400">
                <a:solidFill>
                  <a:srgbClr val="0095D3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2"/>
          </p:nvPr>
        </p:nvSpPr>
        <p:spPr>
          <a:xfrm>
            <a:off x="2971800" y="6337300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2400">
                <a:solidFill>
                  <a:srgbClr val="0095D3"/>
                </a:solidFill>
                <a:cs typeface="Arial" pitchFamily="34" charset="0"/>
              </a:rPr>
              <a:t>Confidential</a:t>
            </a:r>
            <a:endParaRPr sz="2400" dirty="0">
              <a:solidFill>
                <a:srgbClr val="0095D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524625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600" dirty="0">
                <a:solidFill>
                  <a:srgbClr val="C0C0C0">
                    <a:lumMod val="75000"/>
                  </a:srgbClr>
                </a:solidFill>
                <a:cs typeface="Arial" pitchFamily="34" charset="0"/>
              </a:rPr>
              <a:t>© 2009 VMware Inc. All rights reserved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0200"/>
            <a:ext cx="8382000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677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361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84226"/>
            <a:ext cx="7630668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2518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283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48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114300" indent="-1143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738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524625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600" dirty="0">
                <a:solidFill>
                  <a:srgbClr val="C0C0C0">
                    <a:lumMod val="75000"/>
                  </a:srgbClr>
                </a:solidFill>
                <a:cs typeface="Arial" pitchFamily="34" charset="0"/>
              </a:rPr>
              <a:t>© 2009 VMware Inc. All rights reserved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0200"/>
            <a:ext cx="8382000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0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12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2211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84226"/>
            <a:ext cx="7630668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6692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5999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114300" indent="-1143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7937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524625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600" dirty="0">
                <a:solidFill>
                  <a:srgbClr val="C0C0C0">
                    <a:lumMod val="75000"/>
                  </a:srgbClr>
                </a:solidFill>
                <a:cs typeface="Arial" pitchFamily="34" charset="0"/>
              </a:rPr>
              <a:t>© 2009 VMware Inc. All rights reserved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0200"/>
            <a:ext cx="8382000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9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7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476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7931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84226"/>
            <a:ext cx="7630668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863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0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114300" indent="-1143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1223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524625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600" dirty="0">
                <a:solidFill>
                  <a:srgbClr val="C0C0C0">
                    <a:lumMod val="75000"/>
                  </a:srgbClr>
                </a:solidFill>
                <a:cs typeface="Arial" pitchFamily="34" charset="0"/>
              </a:rPr>
              <a:t>© 2009 VMware Inc. All rights reserved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0200"/>
            <a:ext cx="8382000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09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07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3180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84226"/>
            <a:ext cx="7630668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0787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6143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114300" indent="-1143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1867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A9E5-735D-415C-ADDD-717B3E6886B5}" type="datetime4">
              <a:rPr lang="sk-SK" smtClean="0"/>
              <a:pPr/>
              <a:t>23. apríla 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 smtClean="0"/>
              <a:t>www.rackscale.sk</a:t>
            </a:r>
            <a:endParaRPr lang="sk-SK" dirty="0"/>
          </a:p>
        </p:txBody>
      </p:sp>
      <p:pic>
        <p:nvPicPr>
          <p:cNvPr id="17" name="Obrázok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9"/>
          <a:stretch/>
        </p:blipFill>
        <p:spPr>
          <a:xfrm>
            <a:off x="0" y="3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84226"/>
            <a:ext cx="7630668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759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698-370C-4C38-8EAB-6848BA205B0A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421F-5311-4C8A-9DA5-144067E390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698-370C-4C38-8EAB-6848BA205B0A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421F-5311-4C8A-9DA5-144067E3904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698-370C-4C38-8EAB-6848BA205B0A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421F-5311-4C8A-9DA5-144067E390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698-370C-4C38-8EAB-6848BA205B0A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421F-5311-4C8A-9DA5-144067E390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698-370C-4C38-8EAB-6848BA205B0A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421F-5311-4C8A-9DA5-144067E390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698-370C-4C38-8EAB-6848BA205B0A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421F-5311-4C8A-9DA5-144067E39046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698-370C-4C38-8EAB-6848BA205B0A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421F-5311-4C8A-9DA5-144067E39046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698-370C-4C38-8EAB-6848BA205B0A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421F-5311-4C8A-9DA5-144067E390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698-370C-4C38-8EAB-6848BA205B0A}" type="datetimeFigureOut">
              <a:rPr lang="sk-SK" smtClean="0"/>
              <a:t>23.04.2014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421F-5311-4C8A-9DA5-144067E39046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45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114300" indent="-1143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544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4025" y="6446838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6AB58-6F63-473F-81E8-EB2DF6939ABA}" type="slidenum">
              <a:rPr lang="en-US" sz="2400">
                <a:solidFill>
                  <a:srgbClr val="0095D3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2"/>
          </p:nvPr>
        </p:nvSpPr>
        <p:spPr>
          <a:xfrm>
            <a:off x="2971800" y="6337300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2400">
                <a:solidFill>
                  <a:srgbClr val="0095D3"/>
                </a:solidFill>
                <a:cs typeface="Arial" pitchFamily="34" charset="0"/>
              </a:rPr>
              <a:t>Confidential</a:t>
            </a:r>
            <a:endParaRPr sz="2400" dirty="0">
              <a:solidFill>
                <a:srgbClr val="0095D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8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524625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600" dirty="0">
                <a:solidFill>
                  <a:srgbClr val="C0C0C0">
                    <a:lumMod val="75000"/>
                  </a:srgbClr>
                </a:solidFill>
              </a:rPr>
              <a:t>© 2009 VMware Inc. All rights reserved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0200"/>
            <a:ext cx="8382000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11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6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1450"/>
            <a:ext cx="838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454025" y="64468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CFF7860-AF5E-4EC5-80BC-12778A7D46AE}" type="slidenum">
              <a:rPr lang="en-US" smtClean="0"/>
              <a:pPr fontAlgn="base">
                <a:spcBef>
                  <a:spcPct val="0"/>
                </a:spcBef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MS PGothic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14300" indent="-1143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246978"/>
        </a:buClr>
        <a:buFont typeface="Arial" pitchFamily="34" charset="0"/>
        <a:buChar char=" "/>
        <a:defRPr sz="2000" b="1">
          <a:solidFill>
            <a:srgbClr val="333333"/>
          </a:solidFill>
          <a:latin typeface="+mn-lt"/>
          <a:ea typeface="MS PGothic" charset="-128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MS PGothic" charset="-128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charset="-128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1450"/>
            <a:ext cx="838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454025" y="64468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CFF7860-AF5E-4EC5-80BC-12778A7D46AE}" type="slidenum">
              <a:rPr lang="en-US" smtClean="0"/>
              <a:pPr fontAlgn="base">
                <a:spcBef>
                  <a:spcPct val="0"/>
                </a:spcBef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1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MS PGothic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14300" indent="-1143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246978"/>
        </a:buClr>
        <a:buFont typeface="Arial" pitchFamily="34" charset="0"/>
        <a:buChar char=" "/>
        <a:defRPr sz="2000" b="1">
          <a:solidFill>
            <a:srgbClr val="333333"/>
          </a:solidFill>
          <a:latin typeface="+mn-lt"/>
          <a:ea typeface="MS PGothic" charset="-128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MS PGothic" charset="-128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charset="-128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1450"/>
            <a:ext cx="838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454025" y="64468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CFF7860-AF5E-4EC5-80BC-12778A7D46A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MS PGothic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14300" indent="-1143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246978"/>
        </a:buClr>
        <a:buFont typeface="Arial" pitchFamily="34" charset="0"/>
        <a:buChar char=" "/>
        <a:defRPr sz="2000" b="1">
          <a:solidFill>
            <a:srgbClr val="333333"/>
          </a:solidFill>
          <a:latin typeface="+mn-lt"/>
          <a:ea typeface="MS PGothic" charset="-128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MS PGothic" charset="-128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charset="-128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1450"/>
            <a:ext cx="838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454025" y="64468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CFF7860-AF5E-4EC5-80BC-12778A7D46A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2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MS PGothic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14300" indent="-1143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246978"/>
        </a:buClr>
        <a:buFont typeface="Arial" pitchFamily="34" charset="0"/>
        <a:buChar char=" "/>
        <a:defRPr sz="2000" b="1">
          <a:solidFill>
            <a:srgbClr val="333333"/>
          </a:solidFill>
          <a:latin typeface="+mn-lt"/>
          <a:ea typeface="MS PGothic" charset="-128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MS PGothic" charset="-128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charset="-128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1450"/>
            <a:ext cx="838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454025" y="64468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CFF7860-AF5E-4EC5-80BC-12778A7D46A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MS PGothic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14300" indent="-1143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246978"/>
        </a:buClr>
        <a:buFont typeface="Arial" pitchFamily="34" charset="0"/>
        <a:buChar char=" "/>
        <a:defRPr sz="2000" b="1">
          <a:solidFill>
            <a:srgbClr val="333333"/>
          </a:solidFill>
          <a:latin typeface="+mn-lt"/>
          <a:ea typeface="MS PGothic" charset="-128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MS PGothic" charset="-128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charset="-128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1450"/>
            <a:ext cx="838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defRPr/>
            </a:pPr>
            <a:endParaRPr lang="en-US" sz="2400" dirty="0">
              <a:solidFill>
                <a:srgbClr val="0095D3"/>
              </a:solidFill>
              <a:cs typeface="Arial" pitchFamily="34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454025" y="64468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ECFF7860-AF5E-4EC5-80BC-12778A7D46A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MS PGothic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14300" indent="-11430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246978"/>
        </a:buClr>
        <a:buFont typeface="Arial" pitchFamily="34" charset="0"/>
        <a:buChar char=" "/>
        <a:defRPr sz="2000" b="1">
          <a:solidFill>
            <a:srgbClr val="333333"/>
          </a:solidFill>
          <a:latin typeface="+mn-lt"/>
          <a:ea typeface="MS PGothic" charset="-128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MS PGothic" charset="-128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charset="-128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pitchFamily="34" charset="0"/>
        <a:buChar char="­"/>
        <a:defRPr sz="1600">
          <a:solidFill>
            <a:srgbClr val="333333"/>
          </a:solidFill>
          <a:latin typeface="+mn-lt"/>
          <a:ea typeface="MS PGothic" charset="-128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184029-5005-4683-9744-9DA479778E41}" type="datetimeFigureOut">
              <a:rPr lang="en-I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23/04/2014</a:t>
            </a:fld>
            <a:endParaRPr lang="en-I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97EB7F-FA6C-4C1A-B9D7-B69A00A05B23}" type="slidenum">
              <a:rPr lang="en-I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orvath@interstore.s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www.rackscale.net/" TargetMode="External"/><Relationship Id="rId4" Type="http://schemas.openxmlformats.org/officeDocument/2006/relationships/hyperlink" Target="mailto:lubomir.ocko@rackscale.s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computenext.com/fm/marketplace/virtual-machine.html?&amp;gan_data=true" TargetMode="Externa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trendmicro.com/us/service-providers/cloud-service-providers/trend-ready/" TargetMode="Externa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524000"/>
          </a:xfrm>
        </p:spPr>
        <p:txBody>
          <a:bodyPr>
            <a:normAutofit/>
          </a:bodyPr>
          <a:lstStyle/>
          <a:p>
            <a:r>
              <a:rPr lang="pt-BR" dirty="0"/>
              <a:t>Cloud Computing a jeho výhody v elektronickom obchode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899592" y="2420888"/>
            <a:ext cx="6417734" cy="1396521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RNDr. </a:t>
            </a:r>
            <a:r>
              <a:rPr lang="sk-SK" sz="1800" dirty="0" smtClean="0"/>
              <a:t>Ľubomír Očko</a:t>
            </a:r>
          </a:p>
          <a:p>
            <a:pPr algn="l"/>
            <a:r>
              <a:rPr lang="en-US" sz="1800" dirty="0" smtClean="0"/>
              <a:t>Managing Director, </a:t>
            </a:r>
            <a:r>
              <a:rPr lang="sk-SK" sz="1800" dirty="0" smtClean="0"/>
              <a:t>Rackscale</a:t>
            </a:r>
            <a:r>
              <a:rPr lang="en-US" sz="1800" dirty="0" smtClean="0"/>
              <a:t>, s.r.o.</a:t>
            </a:r>
            <a:endParaRPr lang="en-US" sz="1800" dirty="0"/>
          </a:p>
          <a:p>
            <a:pPr algn="l"/>
            <a:r>
              <a:rPr lang="en-US" sz="1800" dirty="0" smtClean="0"/>
              <a:t>Bratislava, 24. </a:t>
            </a:r>
            <a:r>
              <a:rPr lang="en-US" sz="1800" dirty="0" err="1" smtClean="0"/>
              <a:t>apr</a:t>
            </a:r>
            <a:r>
              <a:rPr lang="sk-SK" sz="1800" dirty="0" err="1" smtClean="0"/>
              <a:t>íla</a:t>
            </a:r>
            <a:r>
              <a:rPr lang="en-US" sz="1800" dirty="0" smtClean="0"/>
              <a:t> 2014</a:t>
            </a:r>
            <a:endParaRPr lang="sk-SK" sz="1800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93465"/>
            <a:ext cx="1728192" cy="11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Prípadová štúdia: </a:t>
            </a:r>
            <a:r>
              <a:rPr lang="sk-SK" dirty="0" err="1" smtClean="0"/>
              <a:t>InterStore</a:t>
            </a:r>
            <a:endParaRPr lang="sk-SK" dirty="0"/>
          </a:p>
        </p:txBody>
      </p:sp>
      <p:sp>
        <p:nvSpPr>
          <p:cNvPr id="5" name="AutoShape 2" descr="data:image/jpeg;base64,/9j/4AAQSkZJRgABAQAAAQABAAD/2wCEAAkGBxQSEhUUEhQVFBQUFxcXGBYYFBQUFBgXFRQWGBQYGBUYHCggGBwlHBQUITEhJSksLi4uFx8zODMsNygtLisBCgoKDg0OGhAQGCwcHCQsLCwsLCwsLCwsLCwsLCwsLCwsLCwsLCwsLCwsLCwsLCssLCwsLCwsLCwsLCwsLCwsLP/AABEIANYA6wMBIgACEQEDEQH/xAAcAAABBQEBAQAAAAAAAAAAAAAAAQIDBAcFBgj/xAA+EAABAwEFBQcDAgUDAwUAAAABAAIRAwQSITFBBQZRYXETIoGRobHwBzLBQtEUI1Lh8WKSwhVygkNTY7Li/8QAGAEBAAMBAAAAAAAAAAAAAAAAAAECAwT/xAAgEQEBAAICAgMBAQAAAAAAAAAAAQIRITEDEiJBUTIT/9oADAMBAAIRAxEAPwD1qVIhSgqROj8ajUJLp4eyBFbs1gc7HIcT+ynsllDRefidBpy8eSZadoOJhuGk8cUFluzGaklQWnZkCWGeRzVUV3g/ccOcrq2C03245jNBw0K5tOnD8NRKpoBCFNSpYSckEQCd2Z4HyUhrH9IAHghlZ2uOMaZ8EECFYtTdfmv7KC6fnugRCddPwhJCBEJVSqWpznXKcSMycgguIVbsH/8AuY/9ohR07S5rwx8GciPRBdQlA+dER8wQAE5K2zZzzoB1Kis9YsMgDx/BViptFxHdAHricgghq2F7dJ6YqurdO31BwPWFYdTbWEjuvz6oOWhOewgwcCE1AIQhAsq5syledJybj46KkupsbJ3ggj2q/G6Op9Y9yqCubU+/wCpoCV09jMwceg8lzF3GAU6eOg9UHO2o+X9BCppaj5knqoaTJEuxJ4/sglU1SrIgZKpRHeIGX5VgBAilpUycTkkpskqWodNEEdZ0nDT5+SmQpAxLcQQPB0/x0TDIIxmcOforVxMFISTqgZCYymBkAOgU5amlqCpaLU1meJ4DNVqVFz3h7xdAyGvJWrPZ4LnHMuMdNFPCBAUShIgEqVo0Gavs2UdXAcolBz5UtkeQ9pHGPPBWzso/1DyU9l2eGGSZIy4II9sUsna5fsuWuhtW0AkNGmfVc9AIQhAKxY7TcJ5j/CroQOe4kycykSIQT2RvfbPFXtsOMAaFcxroXRrVO1p/6m4x+UHNSgIATwEEdKnGHNTBqa+jeVhjEDWNTwxSNYlBRJoppezVgMTgxBW7NM7HGdVduKC11mU2l1RzWNGriAEEBYo6jYBPBec2n9QbNTMUw6qeI7rfM4+igsH1CoPID2OpzrIcPwfRV9on1rs2O2F7oI54adVbLVNSLXNDmEFrsQRkUjmqyEBCRSuCno7Oc4TIE5IhFZHhkuOJGAHPimVbS5xkk+ybVplpg5hRoJm2l4/UfND7S85uKhQgEIQgEIQglYABJxnIflSNfeBBGibXZkQdBw4YjNNokA5jEZoIkJXNzxwwx6zj0wSub4CT/npkgRPpuIOCS6OPshqBwCl7IjMEeCu7Ipgkk6ZLpvYCIKDiMYpmMStYpmtRJGsTm0BmlHH57qQHpn8KADU66m3sc/mPrgvHb5b19kTQoPAqRLnAiRGFxsnB3P8AOUW6TJt0d6d7aFiEE36pGFMHEcC4/pHqse25t+0W2pLyTjDWCbreQARVsgqOEuLnE943mk3icZxxjAHqvf7o7rspCSLzjGJ849Vjnn+tccfxnlHYFocJ7JxHGIKrWrZFoH/pOBHBfQFCzNAiEy0bPY7No8ll/pWnpGQbtb4VrG006jLw/pJiDqvWbN3/AKTyBVYWTqDeA6jNJvPug18uZnGfCPysyt1kdQfdeI4O/daY5/imWDeWuDgHNIIIkEYghdOz2xt0AmCBHksw+ne2SIoVHd1xNySO67QZ/qxXvXN+fhby7Y2aFuqh7pGWSrFSPbz+QmkcT849FKpiE67z9khCBEIQgEIQgUlIhCBWmDKkq1byiT2Nk4IABPaE/sOcoYEE9mqFpkK6bUSIyVJjVZY1EnMapmhIwKUBAAJwCAE2tVDGlzjDWgkngAJKgec373iFkoENP82oDd/0jV37c+iwuvai9xJMknzPFdrfPbptNZz9HHujg0faPnEpm6m7j7S+cmzi78BYXL7bzH6dLcjd51Z/aGG02GLx1ccIA1OK0QMouIay0vDhkA9oHLAD3Va3bNcyi2hRbLCLrgIDo1IJOfzBV9l7mUyHPfVu1hBYAw03NIjNx+/1z1VJ8uWv86d3Z1Sqx/Z1u9OTwBpoYXXLVz9l1z2bS7NdIlRqJqCo2V4/fLdxlam4gQ4Aleh2rtTsTjTe4aubBHqVX/6hTrU3Gm6YGIyI6hRZYMPslV1J4OTmOz5tK3PZ9qFakyqP1tB8dR5ysL248CrUA0eR88lqH0vtvaWQsOdN58niR63l0YVzZx6dwUZCtXRqoD5rVkiUt+8IOehSlocMBBGiSiwgycgiUCEIRAQhCAQhCBVNk3mfZQhWKmIB8ESKGakaFHSU7AiEtMKwwKKmrDAiT2hSBNaE8IBeH+qm2eyoNoNPerGXf9jdPE+xXuQsN+o+0u2tlQg4Mhg6Nzjxk+Kz8l40v45uvLMpOq1WMGb3XR01K3fd/ZTKNJrWiAAsp3A2aa1rL/00Wgcrzv8AB81tFiEBc+fenRj0kFGEVgIxVgvC4m3re6nSqVGU3VDTbebTb9zzwCr10vOUtnogZZCTGJzJJxPMqDaG0hTBLjgMABiSYJgAdE/Zm1qbrPSqVh2DqgEMeQHBzh9mMSVPQoh0yMJ1T75S8a7fCoC5woF9Jn3n9TRMXjyldO3dkaX8VShpDSXEYBzSO8HD1HQLtW69SpOFNrXsIN6mQASI/S4a54GR0Xh9oj+G2Y9uIvNIgxInCMBw6q919Ky5au2aWg9oXO4ucfM4LQvpJUh9ZnFgd/tIH/JZtYq0QOC0L6cVA21t/wBbHt9A7/itfuOf6rTagVd4VuoFXeFsyQTCH1Cc0rgmFEGoQhAIQhAEoBVZrW1e84YZNEDTCfHhkkoAMqFoHdLZiAY5z8hBbCkamSOHDCBznHyxzUgPLXll+DzQSMCsUwoW9PQKxSCJSUqeMq00KJgU7UDglLoQE12fhHGCgjtlpDKT3/0Nc7yBK+ctpVCXOLpxM+JxW6b52zsrFUJMF3cGAP3cjngCsVtlrpuBMQeNxrtRlJxw008Fjn21w4jRfpjs8U7LfOdRxeTyyb6AL29OFn+4e3qb6LWAXbuF2BhB4zjpiV7Wz1Z9NBGXHRYXttENrtb2O+y806gifIqWybQY7PA8DgVYNAOGI9o/sqtpsgI7zZ4GACOh+Rokkb4XCzVnKDa2xaNZ1J76YeaTr7JJwdxwz08l1rNThvNcSjWex0GXMOR1HWNOa7lGpgovaPJPXjezLQzBZn9WLYG2cNGpAj1Wh7QtoaDisS+otsdaKoY2bo10kq2E+TLL+XkLO8zI4T4L2O6FuLLRZ3f/ACNaeju6fdeZs9oZTMFs4EHutMgwPuOUQcMivRbItFMlhAk3hEMaIdfwOfCMMitcmOLdaqrVFZqN5eg4LnUrYHOLQ04akDTP/K3YlcoypnEcPQfPFQV3hok5DPAckAUiGuBEjEFCICCEIQV7CxzWlrtDhzCdUom8HtiQIIORHXRTJQgjrWgMALtVYpOkAjI4qKpRa77hKnphBMxWaar01apolOxTNUTFK1A8JQkCVQM3+sO0rrKdEay4/j29VllYQ0cfbD3XsPqda79rIBmMOgH+AvH1RkORPmR/dYW7tdEmpD93qj2V+44jCY0MY+y13YO3QbramBIwOh+cFmOwrLNUYL1rrHBI0zHLkss2uH41Cz1WkIrQvDbvVq5ddaCWNzJMAfuvQbR2n2LLz3M5i8C7wGqjfC3rXSZGqbVfwwC4lDb1N+TguZvNvlRstMkuBcR3WD7nH9uaic8K3jmp9rTUdcbJjEx7LwH1C7Okymymf5jy4nCCGiZ9TAVHZP1GtFNtUOpsqF7nODiSLl7SAMQNMl5u02t9ao6pUMudGQgAaADQLfDDXbLPySzhCW3rh1y9V7Dc3ZxqVKTYzeCegMn2XnLJQnwWs/TPZ+bzk0ADrIJPoPNTebpWcTb31RVXtHDNW6irVFuxcraAulrxgbwB5g8VNUAgzlr0T7XRD2lp1VD+Fee698t4DM8iUQXZ7YpjxI6TgrCWEiJCEIRBUKUuu4DPU/hK90tB1mEEYUrFEFKxEp6as01WpqzTQWGKZqiYpWoHBQbQtIpUn1D+lpP7KdeN+p+1BTs3Zg96oRhrAOJ91XK6i2M3dMo2taDUquecZJPmubTdJJ8ugU9a87usaXPfg1rQS49APmBXsdkfTK0PoXnvbTeRgy7ejL7nA59JWE4dDn7qsBcvX2Siar7oGPsNZXmrFsK02OpFWmbpwvtlzOWIxHiAtL3b2YadO88Q9+c5gaDrqqXmrS6QbUDbNQusMOOA4ycyV4ltge8k589V6PbM1q5A+1mA66/OSkrMbSp8IWd7X3p4bbpbZGF7yXHQZSTkFnFeq6q8vqYk+QGgHJdrenaptNdwH2MMA8Dq78LlPIbgMeenhyXT48dRz+TLdV3GJ4FOs8lD3nl5JKLyTGQV7VJOXe2c3LnC3vdaxClZabYxLbx/8sVh27VnNSsxo1cB5mF9EXYAAyAjyVcOat5OJpDUVaorNRVqi2Yqz1C5TPULkDSmpxTUAlCRCIS1jJmDjyPBI12BBB8tUy904a5JQ75+ED2MJ0yxTwIwOijY4j09J/f0T2n3nxQWGePkrNNVqbT8n91MJCja0lW2KG27UpURNR4byzPkMUU6ZP3H9l5ilsvt676jySBF1ugBxGHQhVzysm1scZby7A3gNQfyaZj+p/dHg0YnxhZfvOa9stThTa6qWYGIgY5ScByXv9uNNCg94MXWk6Z6LwW6e9osrnsrtF17pvnC64gA3oH24Z6Lm9ssry6MMcZ09ru3sShs6l2tUt7RzReqOwjW62ch7qR28ttNWaVhqPs8d13aU6dQ8+zeRA6kFTiyMtN1z3MqjB+GLAB9sc+fVdulayftZhnOh5hW4TYWxW/tWA1aNSiT+l4aT07hI0UlQGCGOj19EXnH9IHifmqbVyMxMYKLpSbeXslA0i6/JIJkwfNeE373rLiaNPAakyD4L1+8VV5JiOM44EZa/JWO7dJNd96ARn4dcyowktWz3OXLr1JMDJD6wiDl7c0CkYJ+YqAsK6Y56e9xJ+eamohRUs4OXsrDG4/PNUyXwj2W4NQNtDKjmksYZMCchl1yW6ULW2o280yDyIPksF3Tq99owjiRkDpwIkBa7u8SWSIBiDE64kY9U8dT5Mdu3Ud18lXqFTOxHzhHkoH/ADwyWzBA/wAfJQuUryonFA0pqUpEAhCEQEqRCBwUjSowrVmspdiMxgiXTsjA5gMRn7lT9iqdKs6m2C3UnEqOpaHO1jpghtbqtgHp/lc+w0obI6f7WgBQvtL5+45FTbAqX6GOd5wPIhxUWbmkyuHvtV/ltZ/W8T0Eu/CxraYm91PmSte3xb3qYOl7/wCqye3kAHrK5ZPk6ZdYtD+mFO7YGjI1alQ/+IMeGXquvaN7C2v/AA9FrXlrQXd6Ls5aY5LK9298KlldTbVc51Cm10Ma1sgv5mJGJKhob2RtH+KultN0Nc3N1wAYnnOOHRX9an3x03rYm03VO7UAa/hoeYV+2U9VwNmWtr3MqMILXDAjEEGCPyvTOMhU0rldV4veCnB6/CsX3naBaHEHPE9fgW6b02cmk6MwCR4BfPlstfaPc84yZ8NFPj7M7uCmDlxGPnIUNVvRMfaCckxrSVsykDArdk55eyrvbEfNFYs2XzqqZdL49u5sppkD5C1rdG1FjIdiHHM5iMPcLJdjVRfg5RHSVr26NkL2tn7QBPOcfeUwT5HebWlxAyynnqm1CrlayNGIw9lRqFbRhUL1EVI5RlSqaUiUpEAhCEAhCEChdLZ1dt0aFc4eqd2JaIIIQd22MlgPA+6ohQ0qzgIkwfFTAqUVWtLPdVthV7naAZCo+RyLpHuug+mTkCei5lloObUqAtdBIOR0EH0uqPtM6Vt+IdTY8HIkTwvNiPNYpb6mJ8f7fha/vdeFA4HMH0I/5BY3bc4+ZrLP+m+F+LnVs0yMU8jHw/Ca4YKB7P6c7dqUqrKLnfyi6Gz+lxmAORxEcSFvNkqSAvmawthpIJBlpBGYIIIK3PdHbLnsDan3ACTxwGKzy7X1vF6Dadmlq+cd7thmy2l7P0OJcw/6SZjqJjyX05TqBwhZt9V9gdpTv0x32d4c4zHiCfRRL60k3GMULPPRTmhCQVOA91bpuJGRWtVkc+oySpKPt/dT1Wpjaeir2tpPs6pjPMflbXunbj2bQ0w2M8M+CxHZgnPQ/wCQtw3BpsfZ2t/U2QSDwOB8oVsP6Vznxek/jCRDhPNVHlXKtiujAyPVUXlasEbioynOTCpQEiEIBCEIHFvtOvDoi4eU+PhokySIH0294DmPM5BdvkRImMVwD+3z3VmjXcIg+BxUw26r7G05YHkfwVJZ7EBi7H2VWntH+pvkrlO2NdABxJy1+YKwnqCCIwVOu27UaeMt8x/+Qrl4FVrXlPAg+v8AlRSKO3aF+i8a3T6Yj2XzzvDQuVnNPH0OI919I7QbDSV8/b6Mm1Pjp+3osvK28bjnZfd+4AiAcHQMMssdMU3/AKaSMx913J33cMsv9WSrVajgR3nYYDE5cByThXc4uJc7HPE8cunJUS7tg2X3fuk9DEGcR/tWobKp9iWPvCCGzoIdh7rLN3arr5F4ycMST79SvfVWGpTpGTDYGZEuGE+E+c8FMxlN1o1F0EERjHrko9r2ftGfCqW7NvFaix4xvD119V2w2RCwsXnFfOm/WxDZaxcB/LqEnkHa+Bz8CuPYas4AepW5b6bAbaKT2OGYwOoIyI5rEdobNq2OsaNUQ4XThqDkQfMeBV8LuIva5Vo92c+EZKnUYZgaBdSx0nXdMcuK7OwtmNcbzh0GcxyOXUq8m6WuJs3ZTjTk4YkjPMCNFpH05rOp3hg4QDr0mY5ei4W1aAuEBsC+3DEZcF6LcDZjixzyTOAE4gnM4+KSfJF36veC0hwwgYfiVx3fOpUjmkHHAhV3LVgC35imEJUhUhEIQiAlQhAiEIQT2SmHOxV//p7SRBI9UIUwK7Zh0cPKFyrW804PBzfVwB90IVkOtRt7YcIMsMaRkP3UVo2oA090xHFCFWphlo2mDS+0/bx5LEN4e9aHu5uPlgPdCFnm0w+3mXjM8P2/uE2nr4pEKlXjq7Eq3Kowkd4eYI/K9vW2oWWZsNE4meJDSffFCFfHpWrf0c2m51OrSOPZvkHk/GPO95rUqbkIWF7aQGiHGTp7rPvq7u+ypZ/4kYVKEY/1Mc4BzT7jn1QhbySYsreWX2Bxc6JybPmvTbMdFMHlzCVCpOF+1qyUHVSBIDZOGc5TPmtK2C8MY2nGmfHjKEK2H6rnfp1K9MOGPguGUIWilNKAhCICRCE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307974" y="2564904"/>
            <a:ext cx="8584505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>
                <a:solidFill>
                  <a:schemeClr val="tx2"/>
                </a:solidFill>
              </a:rPr>
              <a:t>Riešenie:</a:t>
            </a: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>
                <a:solidFill>
                  <a:schemeClr val="tx2"/>
                </a:solidFill>
              </a:rPr>
              <a:t>P</a:t>
            </a:r>
            <a:r>
              <a:rPr lang="sk-SK" sz="2200" dirty="0" smtClean="0">
                <a:solidFill>
                  <a:schemeClr val="tx2"/>
                </a:solidFill>
              </a:rPr>
              <a:t>rechod </a:t>
            </a:r>
            <a:r>
              <a:rPr lang="sk-SK" sz="2200" dirty="0" err="1">
                <a:solidFill>
                  <a:schemeClr val="tx2"/>
                </a:solidFill>
              </a:rPr>
              <a:t>core</a:t>
            </a:r>
            <a:r>
              <a:rPr lang="sk-SK" sz="2200" dirty="0">
                <a:solidFill>
                  <a:schemeClr val="tx2"/>
                </a:solidFill>
              </a:rPr>
              <a:t> </a:t>
            </a:r>
            <a:r>
              <a:rPr lang="sk-SK" sz="2200" dirty="0" err="1">
                <a:solidFill>
                  <a:schemeClr val="tx2"/>
                </a:solidFill>
              </a:rPr>
              <a:t>bussinesu</a:t>
            </a:r>
            <a:r>
              <a:rPr lang="sk-SK" sz="2200" dirty="0">
                <a:solidFill>
                  <a:schemeClr val="tx2"/>
                </a:solidFill>
              </a:rPr>
              <a:t> na cloudové </a:t>
            </a:r>
            <a:r>
              <a:rPr lang="sk-SK" sz="2200" dirty="0" smtClean="0">
                <a:solidFill>
                  <a:schemeClr val="tx2"/>
                </a:solidFill>
              </a:rPr>
              <a:t>služby</a:t>
            </a: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sk-SK" sz="2200" dirty="0" smtClean="0">
              <a:solidFill>
                <a:schemeClr val="tx2"/>
              </a:solidFill>
            </a:endParaRPr>
          </a:p>
          <a:p>
            <a:pPr marL="1143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>
                <a:solidFill>
                  <a:schemeClr val="tx2"/>
                </a:solidFill>
              </a:rPr>
              <a:t>Výsledok:</a:t>
            </a: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smtClean="0">
                <a:solidFill>
                  <a:schemeClr val="tx2"/>
                </a:solidFill>
              </a:rPr>
              <a:t>Zvýšená </a:t>
            </a:r>
            <a:r>
              <a:rPr lang="sk-SK" sz="2200" dirty="0">
                <a:solidFill>
                  <a:schemeClr val="tx2"/>
                </a:solidFill>
              </a:rPr>
              <a:t>dostupnosť servera</a:t>
            </a: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smtClean="0">
                <a:solidFill>
                  <a:schemeClr val="tx2"/>
                </a:solidFill>
              </a:rPr>
              <a:t>Odstránenie výpadkov </a:t>
            </a:r>
            <a:r>
              <a:rPr lang="sk-SK" sz="2200" dirty="0">
                <a:solidFill>
                  <a:schemeClr val="tx2"/>
                </a:solidFill>
              </a:rPr>
              <a:t>spôsobených zlyhaním </a:t>
            </a:r>
            <a:r>
              <a:rPr lang="sk-SK" sz="2200" dirty="0" err="1" smtClean="0">
                <a:solidFill>
                  <a:schemeClr val="tx2"/>
                </a:solidFill>
              </a:rPr>
              <a:t>har</a:t>
            </a:r>
            <a:r>
              <a:rPr lang="en-US" sz="2200" dirty="0" smtClean="0">
                <a:solidFill>
                  <a:schemeClr val="tx2"/>
                </a:solidFill>
              </a:rPr>
              <a:t>d</a:t>
            </a:r>
            <a:r>
              <a:rPr lang="sk-SK" sz="2200" dirty="0" err="1" smtClean="0">
                <a:solidFill>
                  <a:schemeClr val="tx2"/>
                </a:solidFill>
              </a:rPr>
              <a:t>véru</a:t>
            </a:r>
            <a:endParaRPr lang="sk-SK" sz="2200" dirty="0">
              <a:solidFill>
                <a:schemeClr val="tx2"/>
              </a:solidFill>
            </a:endParaRP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smtClean="0">
                <a:solidFill>
                  <a:schemeClr val="tx2"/>
                </a:solidFill>
              </a:rPr>
              <a:t>Primerané </a:t>
            </a:r>
            <a:r>
              <a:rPr lang="sk-SK" sz="2200" dirty="0">
                <a:solidFill>
                  <a:schemeClr val="tx2"/>
                </a:solidFill>
              </a:rPr>
              <a:t>náklady na prevádzku servera</a:t>
            </a: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smtClean="0">
                <a:solidFill>
                  <a:schemeClr val="tx2"/>
                </a:solidFill>
              </a:rPr>
              <a:t>Plná </a:t>
            </a:r>
            <a:r>
              <a:rPr lang="sk-SK" sz="2200" dirty="0">
                <a:solidFill>
                  <a:schemeClr val="tx2"/>
                </a:solidFill>
              </a:rPr>
              <a:t>kontrola nad prevádzkovanými servermi</a:t>
            </a: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sk-SK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Prípadová štúdia: </a:t>
            </a:r>
            <a:r>
              <a:rPr lang="sk-SK" dirty="0" err="1" smtClean="0"/>
              <a:t>InterStore</a:t>
            </a:r>
            <a:endParaRPr lang="sk-SK" dirty="0"/>
          </a:p>
        </p:txBody>
      </p:sp>
      <p:sp>
        <p:nvSpPr>
          <p:cNvPr id="5" name="AutoShape 2" descr="data:image/jpeg;base64,/9j/4AAQSkZJRgABAQAAAQABAAD/2wCEAAkGBxQSEhUUEhQVFBQUFxcXGBYYFBQUFBgXFRQWGBQYGBUYHCggGBwlHBQUITEhJSksLi4uFx8zODMsNygtLisBCgoKDg0OGhAQGCwcHCQsLCwsLCwsLCwsLCwsLCwsLCwsLCwsLCwsLCwsLCwsLCssLCwsLCwsLCwsLCwsLCwsLP/AABEIANYA6wMBIgACEQEDEQH/xAAcAAABBQEBAQAAAAAAAAAAAAAAAQIDBAcFBgj/xAA+EAABAwEFBQcDAgUDAwUAAAABAAIRAwQSITFBBQZRYXETIoGRobHwBzLBQtEUI1Lh8WKSwhVygkNTY7Li/8QAGAEBAAMBAAAAAAAAAAAAAAAAAAECAwT/xAAgEQEBAAICAgMBAQAAAAAAAAAAAQIRITEDEiJBUTIT/9oADAMBAAIRAxEAPwD1qVIhSgqROj8ajUJLp4eyBFbs1gc7HIcT+ynsllDRefidBpy8eSZadoOJhuGk8cUFluzGaklQWnZkCWGeRzVUV3g/ccOcrq2C03245jNBw0K5tOnD8NRKpoBCFNSpYSckEQCd2Z4HyUhrH9IAHghlZ2uOMaZ8EECFYtTdfmv7KC6fnugRCddPwhJCBEJVSqWpznXKcSMycgguIVbsH/8AuY/9ohR07S5rwx8GciPRBdQlA+dER8wQAE5K2zZzzoB1Kis9YsMgDx/BViptFxHdAHricgghq2F7dJ6YqurdO31BwPWFYdTbWEjuvz6oOWhOewgwcCE1AIQhAsq5syledJybj46KkupsbJ3ggj2q/G6Op9Y9yqCubU+/wCpoCV09jMwceg8lzF3GAU6eOg9UHO2o+X9BCppaj5knqoaTJEuxJ4/sglU1SrIgZKpRHeIGX5VgBAilpUycTkkpskqWodNEEdZ0nDT5+SmQpAxLcQQPB0/x0TDIIxmcOforVxMFISTqgZCYymBkAOgU5amlqCpaLU1meJ4DNVqVFz3h7xdAyGvJWrPZ4LnHMuMdNFPCBAUShIgEqVo0Gavs2UdXAcolBz5UtkeQ9pHGPPBWzso/1DyU9l2eGGSZIy4II9sUsna5fsuWuhtW0AkNGmfVc9AIQhAKxY7TcJ5j/CroQOe4kycykSIQT2RvfbPFXtsOMAaFcxroXRrVO1p/6m4x+UHNSgIATwEEdKnGHNTBqa+jeVhjEDWNTwxSNYlBRJoppezVgMTgxBW7NM7HGdVduKC11mU2l1RzWNGriAEEBYo6jYBPBec2n9QbNTMUw6qeI7rfM4+igsH1CoPID2OpzrIcPwfRV9on1rs2O2F7oI54adVbLVNSLXNDmEFrsQRkUjmqyEBCRSuCno7Oc4TIE5IhFZHhkuOJGAHPimVbS5xkk+ybVplpg5hRoJm2l4/UfND7S85uKhQgEIQgEIQglYABJxnIflSNfeBBGibXZkQdBw4YjNNokA5jEZoIkJXNzxwwx6zj0wSub4CT/npkgRPpuIOCS6OPshqBwCl7IjMEeCu7Ipgkk6ZLpvYCIKDiMYpmMStYpmtRJGsTm0BmlHH57qQHpn8KADU66m3sc/mPrgvHb5b19kTQoPAqRLnAiRGFxsnB3P8AOUW6TJt0d6d7aFiEE36pGFMHEcC4/pHqse25t+0W2pLyTjDWCbreQARVsgqOEuLnE943mk3icZxxjAHqvf7o7rspCSLzjGJ849Vjnn+tccfxnlHYFocJ7JxHGIKrWrZFoH/pOBHBfQFCzNAiEy0bPY7No8ll/pWnpGQbtb4VrG006jLw/pJiDqvWbN3/AKTyBVYWTqDeA6jNJvPug18uZnGfCPysyt1kdQfdeI4O/daY5/imWDeWuDgHNIIIkEYghdOz2xt0AmCBHksw+ne2SIoVHd1xNySO67QZ/qxXvXN+fhby7Y2aFuqh7pGWSrFSPbz+QmkcT849FKpiE67z9khCBEIQgEIQgUlIhCBWmDKkq1byiT2Nk4IABPaE/sOcoYEE9mqFpkK6bUSIyVJjVZY1EnMapmhIwKUBAAJwCAE2tVDGlzjDWgkngAJKgec373iFkoENP82oDd/0jV37c+iwuvai9xJMknzPFdrfPbptNZz9HHujg0faPnEpm6m7j7S+cmzi78BYXL7bzH6dLcjd51Z/aGG02GLx1ccIA1OK0QMouIay0vDhkA9oHLAD3Va3bNcyi2hRbLCLrgIDo1IJOfzBV9l7mUyHPfVu1hBYAw03NIjNx+/1z1VJ8uWv86d3Z1Sqx/Z1u9OTwBpoYXXLVz9l1z2bS7NdIlRqJqCo2V4/fLdxlam4gQ4Aleh2rtTsTjTe4aubBHqVX/6hTrU3Gm6YGIyI6hRZYMPslV1J4OTmOz5tK3PZ9qFakyqP1tB8dR5ysL248CrUA0eR88lqH0vtvaWQsOdN58niR63l0YVzZx6dwUZCtXRqoD5rVkiUt+8IOehSlocMBBGiSiwgycgiUCEIRAQhCAQhCBVNk3mfZQhWKmIB8ESKGakaFHSU7AiEtMKwwKKmrDAiT2hSBNaE8IBeH+qm2eyoNoNPerGXf9jdPE+xXuQsN+o+0u2tlQg4Mhg6Nzjxk+Kz8l40v45uvLMpOq1WMGb3XR01K3fd/ZTKNJrWiAAsp3A2aa1rL/00Wgcrzv8AB81tFiEBc+fenRj0kFGEVgIxVgvC4m3re6nSqVGU3VDTbebTb9zzwCr10vOUtnogZZCTGJzJJxPMqDaG0hTBLjgMABiSYJgAdE/Zm1qbrPSqVh2DqgEMeQHBzh9mMSVPQoh0yMJ1T75S8a7fCoC5woF9Jn3n9TRMXjyldO3dkaX8VShpDSXEYBzSO8HD1HQLtW69SpOFNrXsIN6mQASI/S4a54GR0Xh9oj+G2Y9uIvNIgxInCMBw6q919Ky5au2aWg9oXO4ucfM4LQvpJUh9ZnFgd/tIH/JZtYq0QOC0L6cVA21t/wBbHt9A7/itfuOf6rTagVd4VuoFXeFsyQTCH1Cc0rgmFEGoQhAIQhAEoBVZrW1e84YZNEDTCfHhkkoAMqFoHdLZiAY5z8hBbCkamSOHDCBznHyxzUgPLXll+DzQSMCsUwoW9PQKxSCJSUqeMq00KJgU7UDglLoQE12fhHGCgjtlpDKT3/0Nc7yBK+ctpVCXOLpxM+JxW6b52zsrFUJMF3cGAP3cjngCsVtlrpuBMQeNxrtRlJxw008Fjn21w4jRfpjs8U7LfOdRxeTyyb6AL29OFn+4e3qb6LWAXbuF2BhB4zjpiV7Wz1Z9NBGXHRYXttENrtb2O+y806gifIqWybQY7PA8DgVYNAOGI9o/sqtpsgI7zZ4GACOh+Rokkb4XCzVnKDa2xaNZ1J76YeaTr7JJwdxwz08l1rNThvNcSjWex0GXMOR1HWNOa7lGpgovaPJPXjezLQzBZn9WLYG2cNGpAj1Wh7QtoaDisS+otsdaKoY2bo10kq2E+TLL+XkLO8zI4T4L2O6FuLLRZ3f/ACNaeju6fdeZs9oZTMFs4EHutMgwPuOUQcMivRbItFMlhAk3hEMaIdfwOfCMMitcmOLdaqrVFZqN5eg4LnUrYHOLQ04akDTP/K3YlcoypnEcPQfPFQV3hok5DPAckAUiGuBEjEFCICCEIQV7CxzWlrtDhzCdUom8HtiQIIORHXRTJQgjrWgMALtVYpOkAjI4qKpRa77hKnphBMxWaar01apolOxTNUTFK1A8JQkCVQM3+sO0rrKdEay4/j29VllYQ0cfbD3XsPqda79rIBmMOgH+AvH1RkORPmR/dYW7tdEmpD93qj2V+44jCY0MY+y13YO3QbramBIwOh+cFmOwrLNUYL1rrHBI0zHLkss2uH41Cz1WkIrQvDbvVq5ddaCWNzJMAfuvQbR2n2LLz3M5i8C7wGqjfC3rXSZGqbVfwwC4lDb1N+TguZvNvlRstMkuBcR3WD7nH9uaic8K3jmp9rTUdcbJjEx7LwH1C7Okymymf5jy4nCCGiZ9TAVHZP1GtFNtUOpsqF7nODiSLl7SAMQNMl5u02t9ao6pUMudGQgAaADQLfDDXbLPySzhCW3rh1y9V7Dc3ZxqVKTYzeCegMn2XnLJQnwWs/TPZ+bzk0ADrIJPoPNTebpWcTb31RVXtHDNW6irVFuxcraAulrxgbwB5g8VNUAgzlr0T7XRD2lp1VD+Fee698t4DM8iUQXZ7YpjxI6TgrCWEiJCEIRBUKUuu4DPU/hK90tB1mEEYUrFEFKxEp6as01WpqzTQWGKZqiYpWoHBQbQtIpUn1D+lpP7KdeN+p+1BTs3Zg96oRhrAOJ91XK6i2M3dMo2taDUquecZJPmubTdJJ8ugU9a87usaXPfg1rQS49APmBXsdkfTK0PoXnvbTeRgy7ejL7nA59JWE4dDn7qsBcvX2Siar7oGPsNZXmrFsK02OpFWmbpwvtlzOWIxHiAtL3b2YadO88Q9+c5gaDrqqXmrS6QbUDbNQusMOOA4ycyV4ltge8k589V6PbM1q5A+1mA66/OSkrMbSp8IWd7X3p4bbpbZGF7yXHQZSTkFnFeq6q8vqYk+QGgHJdrenaptNdwH2MMA8Dq78LlPIbgMeenhyXT48dRz+TLdV3GJ4FOs8lD3nl5JKLyTGQV7VJOXe2c3LnC3vdaxClZabYxLbx/8sVh27VnNSsxo1cB5mF9EXYAAyAjyVcOat5OJpDUVaorNRVqi2Yqz1C5TPULkDSmpxTUAlCRCIS1jJmDjyPBI12BBB8tUy904a5JQ75+ED2MJ0yxTwIwOijY4j09J/f0T2n3nxQWGePkrNNVqbT8n91MJCja0lW2KG27UpURNR4byzPkMUU6ZP3H9l5ilsvt676jySBF1ugBxGHQhVzysm1scZby7A3gNQfyaZj+p/dHg0YnxhZfvOa9stThTa6qWYGIgY5ScByXv9uNNCg94MXWk6Z6LwW6e9osrnsrtF17pvnC64gA3oH24Z6Lm9ssry6MMcZ09ru3sShs6l2tUt7RzReqOwjW62ch7qR28ttNWaVhqPs8d13aU6dQ8+zeRA6kFTiyMtN1z3MqjB+GLAB9sc+fVdulayftZhnOh5hW4TYWxW/tWA1aNSiT+l4aT07hI0UlQGCGOj19EXnH9IHifmqbVyMxMYKLpSbeXslA0i6/JIJkwfNeE373rLiaNPAakyD4L1+8VV5JiOM44EZa/JWO7dJNd96ARn4dcyowktWz3OXLr1JMDJD6wiDl7c0CkYJ+YqAsK6Y56e9xJ+eamohRUs4OXsrDG4/PNUyXwj2W4NQNtDKjmksYZMCchl1yW6ULW2o280yDyIPksF3Tq99owjiRkDpwIkBa7u8SWSIBiDE64kY9U8dT5Mdu3Ud18lXqFTOxHzhHkoH/ADwyWzBA/wAfJQuUryonFA0pqUpEAhCEQEqRCBwUjSowrVmspdiMxgiXTsjA5gMRn7lT9iqdKs6m2C3UnEqOpaHO1jpghtbqtgHp/lc+w0obI6f7WgBQvtL5+45FTbAqX6GOd5wPIhxUWbmkyuHvtV/ltZ/W8T0Eu/CxraYm91PmSte3xb3qYOl7/wCqye3kAHrK5ZPk6ZdYtD+mFO7YGjI1alQ/+IMeGXquvaN7C2v/AA9FrXlrQXd6Ls5aY5LK9298KlldTbVc51Cm10Ma1sgv5mJGJKhob2RtH+KultN0Nc3N1wAYnnOOHRX9an3x03rYm03VO7UAa/hoeYV+2U9VwNmWtr3MqMILXDAjEEGCPyvTOMhU0rldV4veCnB6/CsX3naBaHEHPE9fgW6b02cmk6MwCR4BfPlstfaPc84yZ8NFPj7M7uCmDlxGPnIUNVvRMfaCckxrSVsykDArdk55eyrvbEfNFYs2XzqqZdL49u5sppkD5C1rdG1FjIdiHHM5iMPcLJdjVRfg5RHSVr26NkL2tn7QBPOcfeUwT5HebWlxAyynnqm1CrlayNGIw9lRqFbRhUL1EVI5RlSqaUiUpEAhCEAhCEChdLZ1dt0aFc4eqd2JaIIIQd22MlgPA+6ohQ0qzgIkwfFTAqUVWtLPdVthV7naAZCo+RyLpHuug+mTkCei5lloObUqAtdBIOR0EH0uqPtM6Vt+IdTY8HIkTwvNiPNYpb6mJ8f7fha/vdeFA4HMH0I/5BY3bc4+ZrLP+m+F+LnVs0yMU8jHw/Ca4YKB7P6c7dqUqrKLnfyi6Gz+lxmAORxEcSFvNkqSAvmawthpIJBlpBGYIIIK3PdHbLnsDan3ACTxwGKzy7X1vF6Dadmlq+cd7thmy2l7P0OJcw/6SZjqJjyX05TqBwhZt9V9gdpTv0x32d4c4zHiCfRRL60k3GMULPPRTmhCQVOA91bpuJGRWtVkc+oySpKPt/dT1Wpjaeir2tpPs6pjPMflbXunbj2bQ0w2M8M+CxHZgnPQ/wCQtw3BpsfZ2t/U2QSDwOB8oVsP6Vznxek/jCRDhPNVHlXKtiujAyPVUXlasEbioynOTCpQEiEIBCEIHFvtOvDoi4eU+PhokySIH0294DmPM5BdvkRImMVwD+3z3VmjXcIg+BxUw26r7G05YHkfwVJZ7EBi7H2VWntH+pvkrlO2NdABxJy1+YKwnqCCIwVOu27UaeMt8x/+Qrl4FVrXlPAg+v8AlRSKO3aF+i8a3T6Yj2XzzvDQuVnNPH0OI919I7QbDSV8/b6Mm1Pjp+3osvK28bjnZfd+4AiAcHQMMssdMU3/AKaSMx913J33cMsv9WSrVajgR3nYYDE5cByThXc4uJc7HPE8cunJUS7tg2X3fuk9DEGcR/tWobKp9iWPvCCGzoIdh7rLN3arr5F4ycMST79SvfVWGpTpGTDYGZEuGE+E+c8FMxlN1o1F0EERjHrko9r2ftGfCqW7NvFaix4xvD119V2w2RCwsXnFfOm/WxDZaxcB/LqEnkHa+Bz8CuPYas4AepW5b6bAbaKT2OGYwOoIyI5rEdobNq2OsaNUQ4XThqDkQfMeBV8LuIva5Vo92c+EZKnUYZgaBdSx0nXdMcuK7OwtmNcbzh0GcxyOXUq8m6WuJs3ZTjTk4YkjPMCNFpH05rOp3hg4QDr0mY5ei4W1aAuEBsC+3DEZcF6LcDZjixzyTOAE4gnM4+KSfJF36veC0hwwgYfiVx3fOpUjmkHHAhV3LVgC35imEJUhUhEIQiAlQhAiEIQT2SmHOxV//p7SRBI9UIUwK7Zh0cPKFyrW804PBzfVwB90IVkOtRt7YcIMsMaRkP3UVo2oA090xHFCFWphlo2mDS+0/bx5LEN4e9aHu5uPlgPdCFnm0w+3mXjM8P2/uE2nr4pEKlXjq7Eq3Kowkd4eYI/K9vW2oWWZsNE4meJDSffFCFfHpWrf0c2m51OrSOPZvkHk/GPO95rUqbkIWF7aQGiHGTp7rPvq7u+ypZ/4kYVKEY/1Mc4BzT7jn1QhbySYsreWX2Bxc6JybPmvTbMdFMHlzCVCpOF+1qyUHVSBIDZOGc5TPmtK2C8MY2nGmfHjKEK2H6rnfp1K9MOGPguGUIWilNKAhCICRCE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290273" y="2924944"/>
            <a:ext cx="8584505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>
                <a:solidFill>
                  <a:schemeClr val="tx2"/>
                </a:solidFill>
              </a:rPr>
              <a:t>Pohľad do budúcnosti:</a:t>
            </a:r>
          </a:p>
          <a:p>
            <a:pPr marL="46863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>
                <a:solidFill>
                  <a:schemeClr val="tx2"/>
                </a:solidFill>
              </a:rPr>
              <a:t>R</a:t>
            </a:r>
            <a:r>
              <a:rPr lang="sk-SK" sz="2200" dirty="0" smtClean="0">
                <a:solidFill>
                  <a:schemeClr val="tx2"/>
                </a:solidFill>
              </a:rPr>
              <a:t>ozdelenie </a:t>
            </a:r>
            <a:r>
              <a:rPr lang="sk-SK" sz="2200" dirty="0" err="1">
                <a:solidFill>
                  <a:schemeClr val="tx2"/>
                </a:solidFill>
              </a:rPr>
              <a:t>core</a:t>
            </a:r>
            <a:r>
              <a:rPr lang="sk-SK" sz="2200" dirty="0">
                <a:solidFill>
                  <a:schemeClr val="tx2"/>
                </a:solidFill>
              </a:rPr>
              <a:t> servera na samostatné </a:t>
            </a:r>
            <a:r>
              <a:rPr lang="sk-SK" sz="2200" dirty="0" smtClean="0">
                <a:solidFill>
                  <a:schemeClr val="tx2"/>
                </a:solidFill>
              </a:rPr>
              <a:t>servery</a:t>
            </a:r>
            <a:endParaRPr lang="sk-SK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</a:t>
            </a:r>
            <a:r>
              <a:rPr lang="en-US" dirty="0" smtClean="0"/>
              <a:t>e</a:t>
            </a:r>
            <a:r>
              <a:rPr lang="sk-SK" dirty="0" smtClean="0"/>
              <a:t> </a:t>
            </a:r>
            <a:r>
              <a:rPr lang="sk-SK" dirty="0" smtClean="0"/>
              <a:t>za pozornosť.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810325" y="1852886"/>
            <a:ext cx="7488832" cy="20559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err="1">
                <a:solidFill>
                  <a:schemeClr val="tx2"/>
                </a:solidFill>
                <a:hlinkClick r:id="rId3"/>
              </a:rPr>
              <a:t>horvath@interstore.sk</a:t>
            </a:r>
            <a:r>
              <a:rPr lang="sk-SK" sz="2200" dirty="0">
                <a:solidFill>
                  <a:schemeClr val="tx2"/>
                </a:solidFill>
                <a:hlinkClick r:id="rId3"/>
              </a:rPr>
              <a:t>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200" dirty="0" smtClean="0">
                <a:solidFill>
                  <a:schemeClr val="tx2"/>
                </a:solidFill>
                <a:hlinkClick r:id="rId4"/>
              </a:rPr>
              <a:t>www.interstore.sk</a:t>
            </a:r>
          </a:p>
          <a:p>
            <a: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200" dirty="0">
              <a:solidFill>
                <a:schemeClr val="tx2"/>
              </a:solidFill>
              <a:hlinkClick r:id="rId4"/>
            </a:endParaRPr>
          </a:p>
          <a:p>
            <a: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200" dirty="0" smtClean="0">
                <a:solidFill>
                  <a:schemeClr val="tx2"/>
                </a:solidFill>
                <a:hlinkClick r:id="rId4"/>
              </a:rPr>
              <a:t>l</a:t>
            </a:r>
            <a:r>
              <a:rPr lang="sk-SK" sz="2200" dirty="0" err="1">
                <a:solidFill>
                  <a:schemeClr val="tx2"/>
                </a:solidFill>
                <a:hlinkClick r:id="rId4"/>
              </a:rPr>
              <a:t>ubomir.ocko</a:t>
            </a:r>
            <a:r>
              <a:rPr lang="en-US" sz="2200" dirty="0" smtClean="0">
                <a:solidFill>
                  <a:schemeClr val="tx2"/>
                </a:solidFill>
                <a:hlinkClick r:id="rId4"/>
              </a:rPr>
              <a:t>@rackscale.sk</a:t>
            </a:r>
            <a:endParaRPr lang="sk-SK" sz="2200" dirty="0" smtClean="0">
              <a:solidFill>
                <a:schemeClr val="tx2"/>
              </a:solidFill>
            </a:endParaRPr>
          </a:p>
          <a:p>
            <a: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err="1" smtClean="0">
                <a:solidFill>
                  <a:schemeClr val="tx2"/>
                </a:solidFill>
                <a:hlinkClick r:id="rId5"/>
              </a:rPr>
              <a:t>www.rackscale.net</a:t>
            </a:r>
            <a:endParaRPr lang="sk-SK" sz="2200" dirty="0">
              <a:solidFill>
                <a:schemeClr val="tx2"/>
              </a:solidFill>
            </a:endParaRPr>
          </a:p>
        </p:txBody>
      </p:sp>
      <p:sp>
        <p:nvSpPr>
          <p:cNvPr id="5" name="AutoShape 2" descr="data:image/jpeg;base64,/9j/4AAQSkZJRgABAQAAAQABAAD/2wCEAAkGBxQSEhUUEhQVFBQUFxcXGBYYFBQUFBgXFRQWGBQYGBUYHCggGBwlHBQUITEhJSksLi4uFx8zODMsNygtLisBCgoKDg0OGhAQGCwcHCQsLCwsLCwsLCwsLCwsLCwsLCwsLCwsLCwsLCwsLCwsLCssLCwsLCwsLCwsLCwsLCwsLP/AABEIANYA6wMBIgACEQEDEQH/xAAcAAABBQEBAQAAAAAAAAAAAAAAAQIDBAcFBgj/xAA+EAABAwEFBQcDAgUDAwUAAAABAAIRAwQSITFBBQZRYXETIoGRobHwBzLBQtEUI1Lh8WKSwhVygkNTY7Li/8QAGAEBAAMBAAAAAAAAAAAAAAAAAAECAwT/xAAgEQEBAAICAgMBAQAAAAAAAAAAAQIRITEDEiJBUTIT/9oADAMBAAIRAxEAPwD1qVIhSgqROj8ajUJLp4eyBFbs1gc7HIcT+ynsllDRefidBpy8eSZadoOJhuGk8cUFluzGaklQWnZkCWGeRzVUV3g/ccOcrq2C03245jNBw0K5tOnD8NRKpoBCFNSpYSckEQCd2Z4HyUhrH9IAHghlZ2uOMaZ8EECFYtTdfmv7KC6fnugRCddPwhJCBEJVSqWpznXKcSMycgguIVbsH/8AuY/9ohR07S5rwx8GciPRBdQlA+dER8wQAE5K2zZzzoB1Kis9YsMgDx/BViptFxHdAHricgghq2F7dJ6YqurdO31BwPWFYdTbWEjuvz6oOWhOewgwcCE1AIQhAsq5syledJybj46KkupsbJ3ggj2q/G6Op9Y9yqCubU+/wCpoCV09jMwceg8lzF3GAU6eOg9UHO2o+X9BCppaj5knqoaTJEuxJ4/sglU1SrIgZKpRHeIGX5VgBAilpUycTkkpskqWodNEEdZ0nDT5+SmQpAxLcQQPB0/x0TDIIxmcOforVxMFISTqgZCYymBkAOgU5amlqCpaLU1meJ4DNVqVFz3h7xdAyGvJWrPZ4LnHMuMdNFPCBAUShIgEqVo0Gavs2UdXAcolBz5UtkeQ9pHGPPBWzso/1DyU9l2eGGSZIy4II9sUsna5fsuWuhtW0AkNGmfVc9AIQhAKxY7TcJ5j/CroQOe4kycykSIQT2RvfbPFXtsOMAaFcxroXRrVO1p/6m4x+UHNSgIATwEEdKnGHNTBqa+jeVhjEDWNTwxSNYlBRJoppezVgMTgxBW7NM7HGdVduKC11mU2l1RzWNGriAEEBYo6jYBPBec2n9QbNTMUw6qeI7rfM4+igsH1CoPID2OpzrIcPwfRV9on1rs2O2F7oI54adVbLVNSLXNDmEFrsQRkUjmqyEBCRSuCno7Oc4TIE5IhFZHhkuOJGAHPimVbS5xkk+ybVplpg5hRoJm2l4/UfND7S85uKhQgEIQgEIQglYABJxnIflSNfeBBGibXZkQdBw4YjNNokA5jEZoIkJXNzxwwx6zj0wSub4CT/npkgRPpuIOCS6OPshqBwCl7IjMEeCu7Ipgkk6ZLpvYCIKDiMYpmMStYpmtRJGsTm0BmlHH57qQHpn8KADU66m3sc/mPrgvHb5b19kTQoPAqRLnAiRGFxsnB3P8AOUW6TJt0d6d7aFiEE36pGFMHEcC4/pHqse25t+0W2pLyTjDWCbreQARVsgqOEuLnE943mk3icZxxjAHqvf7o7rspCSLzjGJ849Vjnn+tccfxnlHYFocJ7JxHGIKrWrZFoH/pOBHBfQFCzNAiEy0bPY7No8ll/pWnpGQbtb4VrG006jLw/pJiDqvWbN3/AKTyBVYWTqDeA6jNJvPug18uZnGfCPysyt1kdQfdeI4O/daY5/imWDeWuDgHNIIIkEYghdOz2xt0AmCBHksw+ne2SIoVHd1xNySO67QZ/qxXvXN+fhby7Y2aFuqh7pGWSrFSPbz+QmkcT849FKpiE67z9khCBEIQgEIQgUlIhCBWmDKkq1byiT2Nk4IABPaE/sOcoYEE9mqFpkK6bUSIyVJjVZY1EnMapmhIwKUBAAJwCAE2tVDGlzjDWgkngAJKgec373iFkoENP82oDd/0jV37c+iwuvai9xJMknzPFdrfPbptNZz9HHujg0faPnEpm6m7j7S+cmzi78BYXL7bzH6dLcjd51Z/aGG02GLx1ccIA1OK0QMouIay0vDhkA9oHLAD3Va3bNcyi2hRbLCLrgIDo1IJOfzBV9l7mUyHPfVu1hBYAw03NIjNx+/1z1VJ8uWv86d3Z1Sqx/Z1u9OTwBpoYXXLVz9l1z2bS7NdIlRqJqCo2V4/fLdxlam4gQ4Aleh2rtTsTjTe4aubBHqVX/6hTrU3Gm6YGIyI6hRZYMPslV1J4OTmOz5tK3PZ9qFakyqP1tB8dR5ysL248CrUA0eR88lqH0vtvaWQsOdN58niR63l0YVzZx6dwUZCtXRqoD5rVkiUt+8IOehSlocMBBGiSiwgycgiUCEIRAQhCAQhCBVNk3mfZQhWKmIB8ESKGakaFHSU7AiEtMKwwKKmrDAiT2hSBNaE8IBeH+qm2eyoNoNPerGXf9jdPE+xXuQsN+o+0u2tlQg4Mhg6Nzjxk+Kz8l40v45uvLMpOq1WMGb3XR01K3fd/ZTKNJrWiAAsp3A2aa1rL/00Wgcrzv8AB81tFiEBc+fenRj0kFGEVgIxVgvC4m3re6nSqVGU3VDTbebTb9zzwCr10vOUtnogZZCTGJzJJxPMqDaG0hTBLjgMABiSYJgAdE/Zm1qbrPSqVh2DqgEMeQHBzh9mMSVPQoh0yMJ1T75S8a7fCoC5woF9Jn3n9TRMXjyldO3dkaX8VShpDSXEYBzSO8HD1HQLtW69SpOFNrXsIN6mQASI/S4a54GR0Xh9oj+G2Y9uIvNIgxInCMBw6q919Ky5au2aWg9oXO4ucfM4LQvpJUh9ZnFgd/tIH/JZtYq0QOC0L6cVA21t/wBbHt9A7/itfuOf6rTagVd4VuoFXeFsyQTCH1Cc0rgmFEGoQhAIQhAEoBVZrW1e84YZNEDTCfHhkkoAMqFoHdLZiAY5z8hBbCkamSOHDCBznHyxzUgPLXll+DzQSMCsUwoW9PQKxSCJSUqeMq00KJgU7UDglLoQE12fhHGCgjtlpDKT3/0Nc7yBK+ctpVCXOLpxM+JxW6b52zsrFUJMF3cGAP3cjngCsVtlrpuBMQeNxrtRlJxw008Fjn21w4jRfpjs8U7LfOdRxeTyyb6AL29OFn+4e3qb6LWAXbuF2BhB4zjpiV7Wz1Z9NBGXHRYXttENrtb2O+y806gifIqWybQY7PA8DgVYNAOGI9o/sqtpsgI7zZ4GACOh+Rokkb4XCzVnKDa2xaNZ1J76YeaTr7JJwdxwz08l1rNThvNcSjWex0GXMOR1HWNOa7lGpgovaPJPXjezLQzBZn9WLYG2cNGpAj1Wh7QtoaDisS+otsdaKoY2bo10kq2E+TLL+XkLO8zI4T4L2O6FuLLRZ3f/ACNaeju6fdeZs9oZTMFs4EHutMgwPuOUQcMivRbItFMlhAk3hEMaIdfwOfCMMitcmOLdaqrVFZqN5eg4LnUrYHOLQ04akDTP/K3YlcoypnEcPQfPFQV3hok5DPAckAUiGuBEjEFCICCEIQV7CxzWlrtDhzCdUom8HtiQIIORHXRTJQgjrWgMALtVYpOkAjI4qKpRa77hKnphBMxWaar01apolOxTNUTFK1A8JQkCVQM3+sO0rrKdEay4/j29VllYQ0cfbD3XsPqda79rIBmMOgH+AvH1RkORPmR/dYW7tdEmpD93qj2V+44jCY0MY+y13YO3QbramBIwOh+cFmOwrLNUYL1rrHBI0zHLkss2uH41Cz1WkIrQvDbvVq5ddaCWNzJMAfuvQbR2n2LLz3M5i8C7wGqjfC3rXSZGqbVfwwC4lDb1N+TguZvNvlRstMkuBcR3WD7nH9uaic8K3jmp9rTUdcbJjEx7LwH1C7Okymymf5jy4nCCGiZ9TAVHZP1GtFNtUOpsqF7nODiSLl7SAMQNMl5u02t9ao6pUMudGQgAaADQLfDDXbLPySzhCW3rh1y9V7Dc3ZxqVKTYzeCegMn2XnLJQnwWs/TPZ+bzk0ADrIJPoPNTebpWcTb31RVXtHDNW6irVFuxcraAulrxgbwB5g8VNUAgzlr0T7XRD2lp1VD+Fee698t4DM8iUQXZ7YpjxI6TgrCWEiJCEIRBUKUuu4DPU/hK90tB1mEEYUrFEFKxEp6as01WpqzTQWGKZqiYpWoHBQbQtIpUn1D+lpP7KdeN+p+1BTs3Zg96oRhrAOJ91XK6i2M3dMo2taDUquecZJPmubTdJJ8ugU9a87usaXPfg1rQS49APmBXsdkfTK0PoXnvbTeRgy7ejL7nA59JWE4dDn7qsBcvX2Siar7oGPsNZXmrFsK02OpFWmbpwvtlzOWIxHiAtL3b2YadO88Q9+c5gaDrqqXmrS6QbUDbNQusMOOA4ycyV4ltge8k589V6PbM1q5A+1mA66/OSkrMbSp8IWd7X3p4bbpbZGF7yXHQZSTkFnFeq6q8vqYk+QGgHJdrenaptNdwH2MMA8Dq78LlPIbgMeenhyXT48dRz+TLdV3GJ4FOs8lD3nl5JKLyTGQV7VJOXe2c3LnC3vdaxClZabYxLbx/8sVh27VnNSsxo1cB5mF9EXYAAyAjyVcOat5OJpDUVaorNRVqi2Yqz1C5TPULkDSmpxTUAlCRCIS1jJmDjyPBI12BBB8tUy904a5JQ75+ED2MJ0yxTwIwOijY4j09J/f0T2n3nxQWGePkrNNVqbT8n91MJCja0lW2KG27UpURNR4byzPkMUU6ZP3H9l5ilsvt676jySBF1ugBxGHQhVzysm1scZby7A3gNQfyaZj+p/dHg0YnxhZfvOa9stThTa6qWYGIgY5ScByXv9uNNCg94MXWk6Z6LwW6e9osrnsrtF17pvnC64gA3oH24Z6Lm9ssry6MMcZ09ru3sShs6l2tUt7RzReqOwjW62ch7qR28ttNWaVhqPs8d13aU6dQ8+zeRA6kFTiyMtN1z3MqjB+GLAB9sc+fVdulayftZhnOh5hW4TYWxW/tWA1aNSiT+l4aT07hI0UlQGCGOj19EXnH9IHifmqbVyMxMYKLpSbeXslA0i6/JIJkwfNeE373rLiaNPAakyD4L1+8VV5JiOM44EZa/JWO7dJNd96ARn4dcyowktWz3OXLr1JMDJD6wiDl7c0CkYJ+YqAsK6Y56e9xJ+eamohRUs4OXsrDG4/PNUyXwj2W4NQNtDKjmksYZMCchl1yW6ULW2o280yDyIPksF3Tq99owjiRkDpwIkBa7u8SWSIBiDE64kY9U8dT5Mdu3Ud18lXqFTOxHzhHkoH/ADwyWzBA/wAfJQuUryonFA0pqUpEAhCEQEqRCBwUjSowrVmspdiMxgiXTsjA5gMRn7lT9iqdKs6m2C3UnEqOpaHO1jpghtbqtgHp/lc+w0obI6f7WgBQvtL5+45FTbAqX6GOd5wPIhxUWbmkyuHvtV/ltZ/W8T0Eu/CxraYm91PmSte3xb3qYOl7/wCqye3kAHrK5ZPk6ZdYtD+mFO7YGjI1alQ/+IMeGXquvaN7C2v/AA9FrXlrQXd6Ls5aY5LK9298KlldTbVc51Cm10Ma1sgv5mJGJKhob2RtH+KultN0Nc3N1wAYnnOOHRX9an3x03rYm03VO7UAa/hoeYV+2U9VwNmWtr3MqMILXDAjEEGCPyvTOMhU0rldV4veCnB6/CsX3naBaHEHPE9fgW6b02cmk6MwCR4BfPlstfaPc84yZ8NFPj7M7uCmDlxGPnIUNVvRMfaCckxrSVsykDArdk55eyrvbEfNFYs2XzqqZdL49u5sppkD5C1rdG1FjIdiHHM5iMPcLJdjVRfg5RHSVr26NkL2tn7QBPOcfeUwT5HebWlxAyynnqm1CrlayNGIw9lRqFbRhUL1EVI5RlSqaUiUpEAhCEAhCEChdLZ1dt0aFc4eqd2JaIIIQd22MlgPA+6ohQ0qzgIkwfFTAqUVWtLPdVthV7naAZCo+RyLpHuug+mTkCei5lloObUqAtdBIOR0EH0uqPtM6Vt+IdTY8HIkTwvNiPNYpb6mJ8f7fha/vdeFA4HMH0I/5BY3bc4+ZrLP+m+F+LnVs0yMU8jHw/Ca4YKB7P6c7dqUqrKLnfyi6Gz+lxmAORxEcSFvNkqSAvmawthpIJBlpBGYIIIK3PdHbLnsDan3ACTxwGKzy7X1vF6Dadmlq+cd7thmy2l7P0OJcw/6SZjqJjyX05TqBwhZt9V9gdpTv0x32d4c4zHiCfRRL60k3GMULPPRTmhCQVOA91bpuJGRWtVkc+oySpKPt/dT1Wpjaeir2tpPs6pjPMflbXunbj2bQ0w2M8M+CxHZgnPQ/wCQtw3BpsfZ2t/U2QSDwOB8oVsP6Vznxek/jCRDhPNVHlXKtiujAyPVUXlasEbioynOTCpQEiEIBCEIHFvtOvDoi4eU+PhokySIH0294DmPM5BdvkRImMVwD+3z3VmjXcIg+BxUw26r7G05YHkfwVJZ7EBi7H2VWntH+pvkrlO2NdABxJy1+YKwnqCCIwVOu27UaeMt8x/+Qrl4FVrXlPAg+v8AlRSKO3aF+i8a3T6Yj2XzzvDQuVnNPH0OI919I7QbDSV8/b6Mm1Pjp+3osvK28bjnZfd+4AiAcHQMMssdMU3/AKaSMx913J33cMsv9WSrVajgR3nYYDE5cByThXc4uJc7HPE8cunJUS7tg2X3fuk9DEGcR/tWobKp9iWPvCCGzoIdh7rLN3arr5F4ycMST79SvfVWGpTpGTDYGZEuGE+E+c8FMxlN1o1F0EERjHrko9r2ftGfCqW7NvFaix4xvD119V2w2RCwsXnFfOm/WxDZaxcB/LqEnkHa+Bz8CuPYas4AepW5b6bAbaKT2OGYwOoIyI5rEdobNq2OsaNUQ4XThqDkQfMeBV8LuIva5Vo92c+EZKnUYZgaBdSx0nXdMcuK7OwtmNcbzh0GcxyOXUq8m6WuJs3ZTjTk4YkjPMCNFpH05rOp3hg4QDr0mY5ei4W1aAuEBsC+3DEZcF6LcDZjixzyTOAE4gnM4+KSfJF36veC0hwwgYfiVx3fOpUjmkHHAhV3LVgC35imEJUhUhEIQiAlQhAiEIQT2SmHOxV//p7SRBI9UIUwK7Zh0cPKFyrW804PBzfVwB90IVkOtRt7YcIMsMaRkP3UVo2oA090xHFCFWphlo2mDS+0/bx5LEN4e9aHu5uPlgPdCFnm0w+3mXjM8P2/uE2nr4pEKlXjq7Eq3Kowkd4eYI/K9vW2oWWZsNE4meJDSffFCFfHpWrf0c2m51OrSOPZvkHk/GPO95rUqbkIWF7aQGiHGTp7rPvq7u+ypZ/4kYVKEY/1Mc4BzT7jn1QhbySYsreWX2Bxc6JybPmvTbMdFMHlzCVCpOF+1qyUHVSBIDZOGc5TPmtK2C8MY2nGmfHjKEK2H6rnfp1K9MOGPguGUIWilNKAhCICRCE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94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420888"/>
            <a:ext cx="7920880" cy="3450696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Predstavenie</a:t>
            </a:r>
            <a:r>
              <a:rPr lang="en-US" dirty="0"/>
              <a:t> </a:t>
            </a:r>
            <a:r>
              <a:rPr lang="en-US" dirty="0" err="1"/>
              <a:t>firmy</a:t>
            </a:r>
            <a:endParaRPr lang="sk-SK" dirty="0"/>
          </a:p>
          <a:p>
            <a:pPr lvl="1"/>
            <a:r>
              <a:rPr lang="en-US" dirty="0" smtClean="0"/>
              <a:t>V</a:t>
            </a:r>
            <a:r>
              <a:rPr lang="sk-SK" dirty="0" err="1" smtClean="0"/>
              <a:t>ýhody</a:t>
            </a:r>
            <a:r>
              <a:rPr lang="sk-SK" dirty="0" smtClean="0"/>
              <a:t> elektronického obchodu </a:t>
            </a:r>
            <a:r>
              <a:rPr lang="sk-SK" dirty="0"/>
              <a:t>v cloude</a:t>
            </a:r>
          </a:p>
          <a:p>
            <a:pPr lvl="1"/>
            <a:r>
              <a:rPr lang="sk-SK" dirty="0"/>
              <a:t>Prípadová štúdia: </a:t>
            </a:r>
            <a:r>
              <a:rPr lang="sk-SK" dirty="0" err="1" smtClean="0"/>
              <a:t>InterStore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57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7" y="2310986"/>
            <a:ext cx="8640960" cy="44322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Rackscale</a:t>
            </a:r>
            <a:r>
              <a:rPr lang="en-US" dirty="0"/>
              <a:t> </a:t>
            </a:r>
            <a:r>
              <a:rPr lang="sk-SK" dirty="0" smtClean="0"/>
              <a:t>dátové centrá</a:t>
            </a:r>
            <a:r>
              <a:rPr lang="en-US" dirty="0" smtClean="0"/>
              <a:t> 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5589240"/>
            <a:ext cx="1690777" cy="112718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7"/>
          <a:stretch/>
        </p:blipFill>
        <p:spPr>
          <a:xfrm>
            <a:off x="2231216" y="2609097"/>
            <a:ext cx="1805452" cy="115061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19860"/>
            <a:ext cx="1608564" cy="120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Rackscale</a:t>
            </a:r>
            <a:r>
              <a:rPr lang="en-US" dirty="0"/>
              <a:t> </a:t>
            </a:r>
            <a:r>
              <a:rPr lang="sk-SK" dirty="0" smtClean="0"/>
              <a:t>v USA</a:t>
            </a:r>
            <a:endParaRPr lang="sk-SK" dirty="0"/>
          </a:p>
        </p:txBody>
      </p:sp>
      <p:pic>
        <p:nvPicPr>
          <p:cNvPr id="5" name="Obrázok 4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912768" cy="46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Rackscale</a:t>
            </a:r>
            <a:r>
              <a:rPr lang="en-US" dirty="0"/>
              <a:t> </a:t>
            </a:r>
            <a:r>
              <a:rPr lang="sk-SK" dirty="0" smtClean="0"/>
              <a:t>je Trend Ready</a:t>
            </a:r>
            <a:endParaRPr lang="sk-SK" dirty="0"/>
          </a:p>
        </p:txBody>
      </p:sp>
      <p:pic>
        <p:nvPicPr>
          <p:cNvPr id="5" name="Obrázok 4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1"/>
          <a:stretch/>
        </p:blipFill>
        <p:spPr>
          <a:xfrm>
            <a:off x="948611" y="2060848"/>
            <a:ext cx="7375043" cy="46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Fakturačné modely</a:t>
            </a:r>
            <a:endParaRPr lang="sk-SK" dirty="0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>
            <a:normAutofit/>
          </a:bodyPr>
          <a:lstStyle/>
          <a:p>
            <a:pPr lvl="1"/>
            <a:r>
              <a:rPr lang="sk-SK" dirty="0" smtClean="0"/>
              <a:t>Alokačný model </a:t>
            </a:r>
          </a:p>
          <a:p>
            <a:pPr lvl="1"/>
            <a:r>
              <a:rPr lang="sk-SK" dirty="0" err="1" smtClean="0"/>
              <a:t>Pay</a:t>
            </a:r>
            <a:r>
              <a:rPr lang="sk-SK" dirty="0" smtClean="0"/>
              <a:t> </a:t>
            </a:r>
            <a:r>
              <a:rPr lang="sk-SK" dirty="0" err="1"/>
              <a:t>A</a:t>
            </a:r>
            <a:r>
              <a:rPr lang="sk-SK" dirty="0" err="1" smtClean="0"/>
              <a:t>s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Go</a:t>
            </a:r>
            <a:r>
              <a:rPr lang="sk-SK" dirty="0" smtClean="0"/>
              <a:t> model</a:t>
            </a:r>
          </a:p>
          <a:p>
            <a:endParaRPr lang="sk-SK" dirty="0"/>
          </a:p>
          <a:p>
            <a:pPr lvl="1"/>
            <a:endParaRPr lang="sk-SK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38787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Rackscale referencie</a:t>
            </a:r>
            <a:endParaRPr lang="sk-SK" dirty="0"/>
          </a:p>
        </p:txBody>
      </p:sp>
      <p:pic>
        <p:nvPicPr>
          <p:cNvPr id="1026" name="Picture 2" descr="C:\Users\lubock\Pictures\Audiovizualny_fond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61" y="4336861"/>
            <a:ext cx="1800200" cy="8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bock\Pictures\ComputeNex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80" y="5169511"/>
            <a:ext cx="2857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ubock\Pictures\Falck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1" y="2990012"/>
            <a:ext cx="1525339" cy="5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ubock\Pictures\mediworx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95" y="2887757"/>
            <a:ext cx="2461953" cy="6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ubock\Pictures\resco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1" y="4466685"/>
            <a:ext cx="1800200" cy="6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ubock\Pictures\Slovanet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10862"/>
            <a:ext cx="1250801" cy="125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ubock\Pictures\xnet_logo_m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33" y="5118787"/>
            <a:ext cx="13335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lubock\Pictures\Loga\SSC\SLSPC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4" y="5210862"/>
            <a:ext cx="1947863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ubock\Pictures\logo-ese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01" y="5940813"/>
            <a:ext cx="1469964" cy="57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lubock\Pictures\HT_soluti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33" y="4401554"/>
            <a:ext cx="20701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lubock\Pictures\Diman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46" y="5967171"/>
            <a:ext cx="2256110" cy="4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lubock\Pictures\Kooperativ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32" y="2632832"/>
            <a:ext cx="2242517" cy="10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lubock\Pictures\bsp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60" y="3824066"/>
            <a:ext cx="1867573" cy="48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lubock\Pictures\eon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3" y="3752620"/>
            <a:ext cx="1664623" cy="6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ubock\Pictures\LenovoLogo-POS-Black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55008"/>
            <a:ext cx="3216586" cy="10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bock\Pictures\ecopress_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72" y="4501233"/>
            <a:ext cx="21336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Výhody elektronického obchodu v cloude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810325" y="2755146"/>
            <a:ext cx="7488832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200" dirty="0" err="1" smtClean="0">
                <a:solidFill>
                  <a:schemeClr val="tx2"/>
                </a:solidFill>
              </a:rPr>
              <a:t>Dostupnos</a:t>
            </a:r>
            <a:r>
              <a:rPr lang="sk-SK" sz="2200" dirty="0" smtClean="0">
                <a:solidFill>
                  <a:schemeClr val="tx2"/>
                </a:solidFill>
              </a:rPr>
              <a:t>ť</a:t>
            </a:r>
          </a:p>
          <a:p>
            <a: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smtClean="0">
                <a:solidFill>
                  <a:schemeClr val="tx2"/>
                </a:solidFill>
              </a:rPr>
              <a:t>Pružnosť:</a:t>
            </a:r>
          </a:p>
          <a:p>
            <a:pPr marL="1033463" lvl="2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smtClean="0">
                <a:solidFill>
                  <a:schemeClr val="tx2"/>
                </a:solidFill>
              </a:rPr>
              <a:t>Fakturačné modely</a:t>
            </a:r>
          </a:p>
          <a:p>
            <a:pPr marL="1033463" lvl="2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smtClean="0">
                <a:solidFill>
                  <a:schemeClr val="tx2"/>
                </a:solidFill>
              </a:rPr>
              <a:t>Požadovaný výkon</a:t>
            </a:r>
          </a:p>
          <a:p>
            <a: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err="1" smtClean="0">
                <a:solidFill>
                  <a:schemeClr val="tx2"/>
                </a:solidFill>
              </a:rPr>
              <a:t>Outsourcing</a:t>
            </a:r>
            <a:r>
              <a:rPr lang="sk-SK" sz="2200" dirty="0" smtClean="0">
                <a:solidFill>
                  <a:schemeClr val="tx2"/>
                </a:solidFill>
              </a:rPr>
              <a:t> IT </a:t>
            </a:r>
          </a:p>
          <a:p>
            <a:pPr marL="576263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smtClean="0">
                <a:solidFill>
                  <a:schemeClr val="tx2"/>
                </a:solidFill>
              </a:rPr>
              <a:t>Žiadne investície</a:t>
            </a:r>
          </a:p>
        </p:txBody>
      </p:sp>
      <p:sp>
        <p:nvSpPr>
          <p:cNvPr id="5" name="AutoShape 2" descr="data:image/jpeg;base64,/9j/4AAQSkZJRgABAQAAAQABAAD/2wCEAAkGBxQSEhUUEhQVFBQUFxcXGBYYFBQUFBgXFRQWGBQYGBUYHCggGBwlHBQUITEhJSksLi4uFx8zODMsNygtLisBCgoKDg0OGhAQGCwcHCQsLCwsLCwsLCwsLCwsLCwsLCwsLCwsLCwsLCwsLCwsLCssLCwsLCwsLCwsLCwsLCwsLP/AABEIANYA6wMBIgACEQEDEQH/xAAcAAABBQEBAQAAAAAAAAAAAAAAAQIDBAcFBgj/xAA+EAABAwEFBQcDAgUDAwUAAAABAAIRAwQSITFBBQZRYXETIoGRobHwBzLBQtEUI1Lh8WKSwhVygkNTY7Li/8QAGAEBAAMBAAAAAAAAAAAAAAAAAAECAwT/xAAgEQEBAAICAgMBAQAAAAAAAAAAAQIRITEDEiJBUTIT/9oADAMBAAIRAxEAPwD1qVIhSgqROj8ajUJLp4eyBFbs1gc7HIcT+ynsllDRefidBpy8eSZadoOJhuGk8cUFluzGaklQWnZkCWGeRzVUV3g/ccOcrq2C03245jNBw0K5tOnD8NRKpoBCFNSpYSckEQCd2Z4HyUhrH9IAHghlZ2uOMaZ8EECFYtTdfmv7KC6fnugRCddPwhJCBEJVSqWpznXKcSMycgguIVbsH/8AuY/9ohR07S5rwx8GciPRBdQlA+dER8wQAE5K2zZzzoB1Kis9YsMgDx/BViptFxHdAHricgghq2F7dJ6YqurdO31BwPWFYdTbWEjuvz6oOWhOewgwcCE1AIQhAsq5syledJybj46KkupsbJ3ggj2q/G6Op9Y9yqCubU+/wCpoCV09jMwceg8lzF3GAU6eOg9UHO2o+X9BCppaj5knqoaTJEuxJ4/sglU1SrIgZKpRHeIGX5VgBAilpUycTkkpskqWodNEEdZ0nDT5+SmQpAxLcQQPB0/x0TDIIxmcOforVxMFISTqgZCYymBkAOgU5amlqCpaLU1meJ4DNVqVFz3h7xdAyGvJWrPZ4LnHMuMdNFPCBAUShIgEqVo0Gavs2UdXAcolBz5UtkeQ9pHGPPBWzso/1DyU9l2eGGSZIy4II9sUsna5fsuWuhtW0AkNGmfVc9AIQhAKxY7TcJ5j/CroQOe4kycykSIQT2RvfbPFXtsOMAaFcxroXRrVO1p/6m4x+UHNSgIATwEEdKnGHNTBqa+jeVhjEDWNTwxSNYlBRJoppezVgMTgxBW7NM7HGdVduKC11mU2l1RzWNGriAEEBYo6jYBPBec2n9QbNTMUw6qeI7rfM4+igsH1CoPID2OpzrIcPwfRV9on1rs2O2F7oI54adVbLVNSLXNDmEFrsQRkUjmqyEBCRSuCno7Oc4TIE5IhFZHhkuOJGAHPimVbS5xkk+ybVplpg5hRoJm2l4/UfND7S85uKhQgEIQgEIQglYABJxnIflSNfeBBGibXZkQdBw4YjNNokA5jEZoIkJXNzxwwx6zj0wSub4CT/npkgRPpuIOCS6OPshqBwCl7IjMEeCu7Ipgkk6ZLpvYCIKDiMYpmMStYpmtRJGsTm0BmlHH57qQHpn8KADU66m3sc/mPrgvHb5b19kTQoPAqRLnAiRGFxsnB3P8AOUW6TJt0d6d7aFiEE36pGFMHEcC4/pHqse25t+0W2pLyTjDWCbreQARVsgqOEuLnE943mk3icZxxjAHqvf7o7rspCSLzjGJ849Vjnn+tccfxnlHYFocJ7JxHGIKrWrZFoH/pOBHBfQFCzNAiEy0bPY7No8ll/pWnpGQbtb4VrG006jLw/pJiDqvWbN3/AKTyBVYWTqDeA6jNJvPug18uZnGfCPysyt1kdQfdeI4O/daY5/imWDeWuDgHNIIIkEYghdOz2xt0AmCBHksw+ne2SIoVHd1xNySO67QZ/qxXvXN+fhby7Y2aFuqh7pGWSrFSPbz+QmkcT849FKpiE67z9khCBEIQgEIQgUlIhCBWmDKkq1byiT2Nk4IABPaE/sOcoYEE9mqFpkK6bUSIyVJjVZY1EnMapmhIwKUBAAJwCAE2tVDGlzjDWgkngAJKgec373iFkoENP82oDd/0jV37c+iwuvai9xJMknzPFdrfPbptNZz9HHujg0faPnEpm6m7j7S+cmzi78BYXL7bzH6dLcjd51Z/aGG02GLx1ccIA1OK0QMouIay0vDhkA9oHLAD3Va3bNcyi2hRbLCLrgIDo1IJOfzBV9l7mUyHPfVu1hBYAw03NIjNx+/1z1VJ8uWv86d3Z1Sqx/Z1u9OTwBpoYXXLVz9l1z2bS7NdIlRqJqCo2V4/fLdxlam4gQ4Aleh2rtTsTjTe4aubBHqVX/6hTrU3Gm6YGIyI6hRZYMPslV1J4OTmOz5tK3PZ9qFakyqP1tB8dR5ysL248CrUA0eR88lqH0vtvaWQsOdN58niR63l0YVzZx6dwUZCtXRqoD5rVkiUt+8IOehSlocMBBGiSiwgycgiUCEIRAQhCAQhCBVNk3mfZQhWKmIB8ESKGakaFHSU7AiEtMKwwKKmrDAiT2hSBNaE8IBeH+qm2eyoNoNPerGXf9jdPE+xXuQsN+o+0u2tlQg4Mhg6Nzjxk+Kz8l40v45uvLMpOq1WMGb3XR01K3fd/ZTKNJrWiAAsp3A2aa1rL/00Wgcrzv8AB81tFiEBc+fenRj0kFGEVgIxVgvC4m3re6nSqVGU3VDTbebTb9zzwCr10vOUtnogZZCTGJzJJxPMqDaG0hTBLjgMABiSYJgAdE/Zm1qbrPSqVh2DqgEMeQHBzh9mMSVPQoh0yMJ1T75S8a7fCoC5woF9Jn3n9TRMXjyldO3dkaX8VShpDSXEYBzSO8HD1HQLtW69SpOFNrXsIN6mQASI/S4a54GR0Xh9oj+G2Y9uIvNIgxInCMBw6q919Ky5au2aWg9oXO4ucfM4LQvpJUh9ZnFgd/tIH/JZtYq0QOC0L6cVA21t/wBbHt9A7/itfuOf6rTagVd4VuoFXeFsyQTCH1Cc0rgmFEGoQhAIQhAEoBVZrW1e84YZNEDTCfHhkkoAMqFoHdLZiAY5z8hBbCkamSOHDCBznHyxzUgPLXll+DzQSMCsUwoW9PQKxSCJSUqeMq00KJgU7UDglLoQE12fhHGCgjtlpDKT3/0Nc7yBK+ctpVCXOLpxM+JxW6b52zsrFUJMF3cGAP3cjngCsVtlrpuBMQeNxrtRlJxw008Fjn21w4jRfpjs8U7LfOdRxeTyyb6AL29OFn+4e3qb6LWAXbuF2BhB4zjpiV7Wz1Z9NBGXHRYXttENrtb2O+y806gifIqWybQY7PA8DgVYNAOGI9o/sqtpsgI7zZ4GACOh+Rokkb4XCzVnKDa2xaNZ1J76YeaTr7JJwdxwz08l1rNThvNcSjWex0GXMOR1HWNOa7lGpgovaPJPXjezLQzBZn9WLYG2cNGpAj1Wh7QtoaDisS+otsdaKoY2bo10kq2E+TLL+XkLO8zI4T4L2O6FuLLRZ3f/ACNaeju6fdeZs9oZTMFs4EHutMgwPuOUQcMivRbItFMlhAk3hEMaIdfwOfCMMitcmOLdaqrVFZqN5eg4LnUrYHOLQ04akDTP/K3YlcoypnEcPQfPFQV3hok5DPAckAUiGuBEjEFCICCEIQV7CxzWlrtDhzCdUom8HtiQIIORHXRTJQgjrWgMALtVYpOkAjI4qKpRa77hKnphBMxWaar01apolOxTNUTFK1A8JQkCVQM3+sO0rrKdEay4/j29VllYQ0cfbD3XsPqda79rIBmMOgH+AvH1RkORPmR/dYW7tdEmpD93qj2V+44jCY0MY+y13YO3QbramBIwOh+cFmOwrLNUYL1rrHBI0zHLkss2uH41Cz1WkIrQvDbvVq5ddaCWNzJMAfuvQbR2n2LLz3M5i8C7wGqjfC3rXSZGqbVfwwC4lDb1N+TguZvNvlRstMkuBcR3WD7nH9uaic8K3jmp9rTUdcbJjEx7LwH1C7Okymymf5jy4nCCGiZ9TAVHZP1GtFNtUOpsqF7nODiSLl7SAMQNMl5u02t9ao6pUMudGQgAaADQLfDDXbLPySzhCW3rh1y9V7Dc3ZxqVKTYzeCegMn2XnLJQnwWs/TPZ+bzk0ADrIJPoPNTebpWcTb31RVXtHDNW6irVFuxcraAulrxgbwB5g8VNUAgzlr0T7XRD2lp1VD+Fee698t4DM8iUQXZ7YpjxI6TgrCWEiJCEIRBUKUuu4DPU/hK90tB1mEEYUrFEFKxEp6as01WpqzTQWGKZqiYpWoHBQbQtIpUn1D+lpP7KdeN+p+1BTs3Zg96oRhrAOJ91XK6i2M3dMo2taDUquecZJPmubTdJJ8ugU9a87usaXPfg1rQS49APmBXsdkfTK0PoXnvbTeRgy7ejL7nA59JWE4dDn7qsBcvX2Siar7oGPsNZXmrFsK02OpFWmbpwvtlzOWIxHiAtL3b2YadO88Q9+c5gaDrqqXmrS6QbUDbNQusMOOA4ycyV4ltge8k589V6PbM1q5A+1mA66/OSkrMbSp8IWd7X3p4bbpbZGF7yXHQZSTkFnFeq6q8vqYk+QGgHJdrenaptNdwH2MMA8Dq78LlPIbgMeenhyXT48dRz+TLdV3GJ4FOs8lD3nl5JKLyTGQV7VJOXe2c3LnC3vdaxClZabYxLbx/8sVh27VnNSsxo1cB5mF9EXYAAyAjyVcOat5OJpDUVaorNRVqi2Yqz1C5TPULkDSmpxTUAlCRCIS1jJmDjyPBI12BBB8tUy904a5JQ75+ED2MJ0yxTwIwOijY4j09J/f0T2n3nxQWGePkrNNVqbT8n91MJCja0lW2KG27UpURNR4byzPkMUU6ZP3H9l5ilsvt676jySBF1ugBxGHQhVzysm1scZby7A3gNQfyaZj+p/dHg0YnxhZfvOa9stThTa6qWYGIgY5ScByXv9uNNCg94MXWk6Z6LwW6e9osrnsrtF17pvnC64gA3oH24Z6Lm9ssry6MMcZ09ru3sShs6l2tUt7RzReqOwjW62ch7qR28ttNWaVhqPs8d13aU6dQ8+zeRA6kFTiyMtN1z3MqjB+GLAB9sc+fVdulayftZhnOh5hW4TYWxW/tWA1aNSiT+l4aT07hI0UlQGCGOj19EXnH9IHifmqbVyMxMYKLpSbeXslA0i6/JIJkwfNeE373rLiaNPAakyD4L1+8VV5JiOM44EZa/JWO7dJNd96ARn4dcyowktWz3OXLr1JMDJD6wiDl7c0CkYJ+YqAsK6Y56e9xJ+eamohRUs4OXsrDG4/PNUyXwj2W4NQNtDKjmksYZMCchl1yW6ULW2o280yDyIPksF3Tq99owjiRkDpwIkBa7u8SWSIBiDE64kY9U8dT5Mdu3Ud18lXqFTOxHzhHkoH/ADwyWzBA/wAfJQuUryonFA0pqUpEAhCEQEqRCBwUjSowrVmspdiMxgiXTsjA5gMRn7lT9iqdKs6m2C3UnEqOpaHO1jpghtbqtgHp/lc+w0obI6f7WgBQvtL5+45FTbAqX6GOd5wPIhxUWbmkyuHvtV/ltZ/W8T0Eu/CxraYm91PmSte3xb3qYOl7/wCqye3kAHrK5ZPk6ZdYtD+mFO7YGjI1alQ/+IMeGXquvaN7C2v/AA9FrXlrQXd6Ls5aY5LK9298KlldTbVc51Cm10Ma1sgv5mJGJKhob2RtH+KultN0Nc3N1wAYnnOOHRX9an3x03rYm03VO7UAa/hoeYV+2U9VwNmWtr3MqMILXDAjEEGCPyvTOMhU0rldV4veCnB6/CsX3naBaHEHPE9fgW6b02cmk6MwCR4BfPlstfaPc84yZ8NFPj7M7uCmDlxGPnIUNVvRMfaCckxrSVsykDArdk55eyrvbEfNFYs2XzqqZdL49u5sppkD5C1rdG1FjIdiHHM5iMPcLJdjVRfg5RHSVr26NkL2tn7QBPOcfeUwT5HebWlxAyynnqm1CrlayNGIw9lRqFbRhUL1EVI5RlSqaUiUpEAhCEAhCEChdLZ1dt0aFc4eqd2JaIIIQd22MlgPA+6ohQ0qzgIkwfFTAqUVWtLPdVthV7naAZCo+RyLpHuug+mTkCei5lloObUqAtdBIOR0EH0uqPtM6Vt+IdTY8HIkTwvNiPNYpb6mJ8f7fha/vdeFA4HMH0I/5BY3bc4+ZrLP+m+F+LnVs0yMU8jHw/Ca4YKB7P6c7dqUqrKLnfyi6Gz+lxmAORxEcSFvNkqSAvmawthpIJBlpBGYIIIK3PdHbLnsDan3ACTxwGKzy7X1vF6Dadmlq+cd7thmy2l7P0OJcw/6SZjqJjyX05TqBwhZt9V9gdpTv0x32d4c4zHiCfRRL60k3GMULPPRTmhCQVOA91bpuJGRWtVkc+oySpKPt/dT1Wpjaeir2tpPs6pjPMflbXunbj2bQ0w2M8M+CxHZgnPQ/wCQtw3BpsfZ2t/U2QSDwOB8oVsP6Vznxek/jCRDhPNVHlXKtiujAyPVUXlasEbioynOTCpQEiEIBCEIHFvtOvDoi4eU+PhokySIH0294DmPM5BdvkRImMVwD+3z3VmjXcIg+BxUw26r7G05YHkfwVJZ7EBi7H2VWntH+pvkrlO2NdABxJy1+YKwnqCCIwVOu27UaeMt8x/+Qrl4FVrXlPAg+v8AlRSKO3aF+i8a3T6Yj2XzzvDQuVnNPH0OI919I7QbDSV8/b6Mm1Pjp+3osvK28bjnZfd+4AiAcHQMMssdMU3/AKaSMx913J33cMsv9WSrVajgR3nYYDE5cByThXc4uJc7HPE8cunJUS7tg2X3fuk9DEGcR/tWobKp9iWPvCCGzoIdh7rLN3arr5F4ycMST79SvfVWGpTpGTDYGZEuGE+E+c8FMxlN1o1F0EERjHrko9r2ftGfCqW7NvFaix4xvD119V2w2RCwsXnFfOm/WxDZaxcB/LqEnkHa+Bz8CuPYas4AepW5b6bAbaKT2OGYwOoIyI5rEdobNq2OsaNUQ4XThqDkQfMeBV8LuIva5Vo92c+EZKnUYZgaBdSx0nXdMcuK7OwtmNcbzh0GcxyOXUq8m6WuJs3ZTjTk4YkjPMCNFpH05rOp3hg4QDr0mY5ei4W1aAuEBsC+3DEZcF6LcDZjixzyTOAE4gnM4+KSfJF36veC0hwwgYfiVx3fOpUjmkHHAhV3LVgC35imEJUhUhEIQiAlQhAiEIQT2SmHOxV//p7SRBI9UIUwK7Zh0cPKFyrW804PBzfVwB90IVkOtRt7YcIMsMaRkP3UVo2oA090xHFCFWphlo2mDS+0/bx5LEN4e9aHu5uPlgPdCFnm0w+3mXjM8P2/uE2nr4pEKlXjq7Eq3Kowkd4eYI/K9vW2oWWZsNE4meJDSffFCFfHpWrf0c2m51OrSOPZvkHk/GPO95rUqbkIWF7aQGiHGTp7rPvq7u+ypZ/4kYVKEY/1Mc4BzT7jn1QhbySYsreWX2Bxc6JybPmvTbMdFMHlzCVCpOF+1qyUHVSBIDZOGc5TPmtK2C8MY2nGmfHjKEK2H6rnfp1K9MOGPguGUIWilNKAhCICRCE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68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Prípadová štúdia: </a:t>
            </a:r>
            <a:r>
              <a:rPr lang="sk-SK" dirty="0" err="1" smtClean="0"/>
              <a:t>InterStore</a:t>
            </a:r>
            <a:endParaRPr lang="sk-SK" dirty="0"/>
          </a:p>
        </p:txBody>
      </p:sp>
      <p:sp>
        <p:nvSpPr>
          <p:cNvPr id="5" name="AutoShape 2" descr="data:image/jpeg;base64,/9j/4AAQSkZJRgABAQAAAQABAAD/2wCEAAkGBxQSEhUUEhQVFBQUFxcXGBYYFBQUFBgXFRQWGBQYGBUYHCggGBwlHBQUITEhJSksLi4uFx8zODMsNygtLisBCgoKDg0OGhAQGCwcHCQsLCwsLCwsLCwsLCwsLCwsLCwsLCwsLCwsLCwsLCwsLCssLCwsLCwsLCwsLCwsLCwsLP/AABEIANYA6wMBIgACEQEDEQH/xAAcAAABBQEBAQAAAAAAAAAAAAAAAQIDBAcFBgj/xAA+EAABAwEFBQcDAgUDAwUAAAABAAIRAwQSITFBBQZRYXETIoGRobHwBzLBQtEUI1Lh8WKSwhVygkNTY7Li/8QAGAEBAAMBAAAAAAAAAAAAAAAAAAECAwT/xAAgEQEBAAICAgMBAQAAAAAAAAAAAQIRITEDEiJBUTIT/9oADAMBAAIRAxEAPwD1qVIhSgqROj8ajUJLp4eyBFbs1gc7HIcT+ynsllDRefidBpy8eSZadoOJhuGk8cUFluzGaklQWnZkCWGeRzVUV3g/ccOcrq2C03245jNBw0K5tOnD8NRKpoBCFNSpYSckEQCd2Z4HyUhrH9IAHghlZ2uOMaZ8EECFYtTdfmv7KC6fnugRCddPwhJCBEJVSqWpznXKcSMycgguIVbsH/8AuY/9ohR07S5rwx8GciPRBdQlA+dER8wQAE5K2zZzzoB1Kis9YsMgDx/BViptFxHdAHricgghq2F7dJ6YqurdO31BwPWFYdTbWEjuvz6oOWhOewgwcCE1AIQhAsq5syledJybj46KkupsbJ3ggj2q/G6Op9Y9yqCubU+/wCpoCV09jMwceg8lzF3GAU6eOg9UHO2o+X9BCppaj5knqoaTJEuxJ4/sglU1SrIgZKpRHeIGX5VgBAilpUycTkkpskqWodNEEdZ0nDT5+SmQpAxLcQQPB0/x0TDIIxmcOforVxMFISTqgZCYymBkAOgU5amlqCpaLU1meJ4DNVqVFz3h7xdAyGvJWrPZ4LnHMuMdNFPCBAUShIgEqVo0Gavs2UdXAcolBz5UtkeQ9pHGPPBWzso/1DyU9l2eGGSZIy4II9sUsna5fsuWuhtW0AkNGmfVc9AIQhAKxY7TcJ5j/CroQOe4kycykSIQT2RvfbPFXtsOMAaFcxroXRrVO1p/6m4x+UHNSgIATwEEdKnGHNTBqa+jeVhjEDWNTwxSNYlBRJoppezVgMTgxBW7NM7HGdVduKC11mU2l1RzWNGriAEEBYo6jYBPBec2n9QbNTMUw6qeI7rfM4+igsH1CoPID2OpzrIcPwfRV9on1rs2O2F7oI54adVbLVNSLXNDmEFrsQRkUjmqyEBCRSuCno7Oc4TIE5IhFZHhkuOJGAHPimVbS5xkk+ybVplpg5hRoJm2l4/UfND7S85uKhQgEIQgEIQglYABJxnIflSNfeBBGibXZkQdBw4YjNNokA5jEZoIkJXNzxwwx6zj0wSub4CT/npkgRPpuIOCS6OPshqBwCl7IjMEeCu7Ipgkk6ZLpvYCIKDiMYpmMStYpmtRJGsTm0BmlHH57qQHpn8KADU66m3sc/mPrgvHb5b19kTQoPAqRLnAiRGFxsnB3P8AOUW6TJt0d6d7aFiEE36pGFMHEcC4/pHqse25t+0W2pLyTjDWCbreQARVsgqOEuLnE943mk3icZxxjAHqvf7o7rspCSLzjGJ849Vjnn+tccfxnlHYFocJ7JxHGIKrWrZFoH/pOBHBfQFCzNAiEy0bPY7No8ll/pWnpGQbtb4VrG006jLw/pJiDqvWbN3/AKTyBVYWTqDeA6jNJvPug18uZnGfCPysyt1kdQfdeI4O/daY5/imWDeWuDgHNIIIkEYghdOz2xt0AmCBHksw+ne2SIoVHd1xNySO67QZ/qxXvXN+fhby7Y2aFuqh7pGWSrFSPbz+QmkcT849FKpiE67z9khCBEIQgEIQgUlIhCBWmDKkq1byiT2Nk4IABPaE/sOcoYEE9mqFpkK6bUSIyVJjVZY1EnMapmhIwKUBAAJwCAE2tVDGlzjDWgkngAJKgec373iFkoENP82oDd/0jV37c+iwuvai9xJMknzPFdrfPbptNZz9HHujg0faPnEpm6m7j7S+cmzi78BYXL7bzH6dLcjd51Z/aGG02GLx1ccIA1OK0QMouIay0vDhkA9oHLAD3Va3bNcyi2hRbLCLrgIDo1IJOfzBV9l7mUyHPfVu1hBYAw03NIjNx+/1z1VJ8uWv86d3Z1Sqx/Z1u9OTwBpoYXXLVz9l1z2bS7NdIlRqJqCo2V4/fLdxlam4gQ4Aleh2rtTsTjTe4aubBHqVX/6hTrU3Gm6YGIyI6hRZYMPslV1J4OTmOz5tK3PZ9qFakyqP1tB8dR5ysL248CrUA0eR88lqH0vtvaWQsOdN58niR63l0YVzZx6dwUZCtXRqoD5rVkiUt+8IOehSlocMBBGiSiwgycgiUCEIRAQhCAQhCBVNk3mfZQhWKmIB8ESKGakaFHSU7AiEtMKwwKKmrDAiT2hSBNaE8IBeH+qm2eyoNoNPerGXf9jdPE+xXuQsN+o+0u2tlQg4Mhg6Nzjxk+Kz8l40v45uvLMpOq1WMGb3XR01K3fd/ZTKNJrWiAAsp3A2aa1rL/00Wgcrzv8AB81tFiEBc+fenRj0kFGEVgIxVgvC4m3re6nSqVGU3VDTbebTb9zzwCr10vOUtnogZZCTGJzJJxPMqDaG0hTBLjgMABiSYJgAdE/Zm1qbrPSqVh2DqgEMeQHBzh9mMSVPQoh0yMJ1T75S8a7fCoC5woF9Jn3n9TRMXjyldO3dkaX8VShpDSXEYBzSO8HD1HQLtW69SpOFNrXsIN6mQASI/S4a54GR0Xh9oj+G2Y9uIvNIgxInCMBw6q919Ky5au2aWg9oXO4ucfM4LQvpJUh9ZnFgd/tIH/JZtYq0QOC0L6cVA21t/wBbHt9A7/itfuOf6rTagVd4VuoFXeFsyQTCH1Cc0rgmFEGoQhAIQhAEoBVZrW1e84YZNEDTCfHhkkoAMqFoHdLZiAY5z8hBbCkamSOHDCBznHyxzUgPLXll+DzQSMCsUwoW9PQKxSCJSUqeMq00KJgU7UDglLoQE12fhHGCgjtlpDKT3/0Nc7yBK+ctpVCXOLpxM+JxW6b52zsrFUJMF3cGAP3cjngCsVtlrpuBMQeNxrtRlJxw008Fjn21w4jRfpjs8U7LfOdRxeTyyb6AL29OFn+4e3qb6LWAXbuF2BhB4zjpiV7Wz1Z9NBGXHRYXttENrtb2O+y806gifIqWybQY7PA8DgVYNAOGI9o/sqtpsgI7zZ4GACOh+Rokkb4XCzVnKDa2xaNZ1J76YeaTr7JJwdxwz08l1rNThvNcSjWex0GXMOR1HWNOa7lGpgovaPJPXjezLQzBZn9WLYG2cNGpAj1Wh7QtoaDisS+otsdaKoY2bo10kq2E+TLL+XkLO8zI4T4L2O6FuLLRZ3f/ACNaeju6fdeZs9oZTMFs4EHutMgwPuOUQcMivRbItFMlhAk3hEMaIdfwOfCMMitcmOLdaqrVFZqN5eg4LnUrYHOLQ04akDTP/K3YlcoypnEcPQfPFQV3hok5DPAckAUiGuBEjEFCICCEIQV7CxzWlrtDhzCdUom8HtiQIIORHXRTJQgjrWgMALtVYpOkAjI4qKpRa77hKnphBMxWaar01apolOxTNUTFK1A8JQkCVQM3+sO0rrKdEay4/j29VllYQ0cfbD3XsPqda79rIBmMOgH+AvH1RkORPmR/dYW7tdEmpD93qj2V+44jCY0MY+y13YO3QbramBIwOh+cFmOwrLNUYL1rrHBI0zHLkss2uH41Cz1WkIrQvDbvVq5ddaCWNzJMAfuvQbR2n2LLz3M5i8C7wGqjfC3rXSZGqbVfwwC4lDb1N+TguZvNvlRstMkuBcR3WD7nH9uaic8K3jmp9rTUdcbJjEx7LwH1C7Okymymf5jy4nCCGiZ9TAVHZP1GtFNtUOpsqF7nODiSLl7SAMQNMl5u02t9ao6pUMudGQgAaADQLfDDXbLPySzhCW3rh1y9V7Dc3ZxqVKTYzeCegMn2XnLJQnwWs/TPZ+bzk0ADrIJPoPNTebpWcTb31RVXtHDNW6irVFuxcraAulrxgbwB5g8VNUAgzlr0T7XRD2lp1VD+Fee698t4DM8iUQXZ7YpjxI6TgrCWEiJCEIRBUKUuu4DPU/hK90tB1mEEYUrFEFKxEp6as01WpqzTQWGKZqiYpWoHBQbQtIpUn1D+lpP7KdeN+p+1BTs3Zg96oRhrAOJ91XK6i2M3dMo2taDUquecZJPmubTdJJ8ugU9a87usaXPfg1rQS49APmBXsdkfTK0PoXnvbTeRgy7ejL7nA59JWE4dDn7qsBcvX2Siar7oGPsNZXmrFsK02OpFWmbpwvtlzOWIxHiAtL3b2YadO88Q9+c5gaDrqqXmrS6QbUDbNQusMOOA4ycyV4ltge8k589V6PbM1q5A+1mA66/OSkrMbSp8IWd7X3p4bbpbZGF7yXHQZSTkFnFeq6q8vqYk+QGgHJdrenaptNdwH2MMA8Dq78LlPIbgMeenhyXT48dRz+TLdV3GJ4FOs8lD3nl5JKLyTGQV7VJOXe2c3LnC3vdaxClZabYxLbx/8sVh27VnNSsxo1cB5mF9EXYAAyAjyVcOat5OJpDUVaorNRVqi2Yqz1C5TPULkDSmpxTUAlCRCIS1jJmDjyPBI12BBB8tUy904a5JQ75+ED2MJ0yxTwIwOijY4j09J/f0T2n3nxQWGePkrNNVqbT8n91MJCja0lW2KG27UpURNR4byzPkMUU6ZP3H9l5ilsvt676jySBF1ugBxGHQhVzysm1scZby7A3gNQfyaZj+p/dHg0YnxhZfvOa9stThTa6qWYGIgY5ScByXv9uNNCg94MXWk6Z6LwW6e9osrnsrtF17pvnC64gA3oH24Z6Lm9ssry6MMcZ09ru3sShs6l2tUt7RzReqOwjW62ch7qR28ttNWaVhqPs8d13aU6dQ8+zeRA6kFTiyMtN1z3MqjB+GLAB9sc+fVdulayftZhnOh5hW4TYWxW/tWA1aNSiT+l4aT07hI0UlQGCGOj19EXnH9IHifmqbVyMxMYKLpSbeXslA0i6/JIJkwfNeE373rLiaNPAakyD4L1+8VV5JiOM44EZa/JWO7dJNd96ARn4dcyowktWz3OXLr1JMDJD6wiDl7c0CkYJ+YqAsK6Y56e9xJ+eamohRUs4OXsrDG4/PNUyXwj2W4NQNtDKjmksYZMCchl1yW6ULW2o280yDyIPksF3Tq99owjiRkDpwIkBa7u8SWSIBiDE64kY9U8dT5Mdu3Ud18lXqFTOxHzhHkoH/ADwyWzBA/wAfJQuUryonFA0pqUpEAhCEQEqRCBwUjSowrVmspdiMxgiXTsjA5gMRn7lT9iqdKs6m2C3UnEqOpaHO1jpghtbqtgHp/lc+w0obI6f7WgBQvtL5+45FTbAqX6GOd5wPIhxUWbmkyuHvtV/ltZ/W8T0Eu/CxraYm91PmSte3xb3qYOl7/wCqye3kAHrK5ZPk6ZdYtD+mFO7YGjI1alQ/+IMeGXquvaN7C2v/AA9FrXlrQXd6Ls5aY5LK9298KlldTbVc51Cm10Ma1sgv5mJGJKhob2RtH+KultN0Nc3N1wAYnnOOHRX9an3x03rYm03VO7UAa/hoeYV+2U9VwNmWtr3MqMILXDAjEEGCPyvTOMhU0rldV4veCnB6/CsX3naBaHEHPE9fgW6b02cmk6MwCR4BfPlstfaPc84yZ8NFPj7M7uCmDlxGPnIUNVvRMfaCckxrSVsykDArdk55eyrvbEfNFYs2XzqqZdL49u5sppkD5C1rdG1FjIdiHHM5iMPcLJdjVRfg5RHSVr26NkL2tn7QBPOcfeUwT5HebWlxAyynnqm1CrlayNGIw9lRqFbRhUL1EVI5RlSqaUiUpEAhCEAhCEChdLZ1dt0aFc4eqd2JaIIIQd22MlgPA+6ohQ0qzgIkwfFTAqUVWtLPdVthV7naAZCo+RyLpHuug+mTkCei5lloObUqAtdBIOR0EH0uqPtM6Vt+IdTY8HIkTwvNiPNYpb6mJ8f7fha/vdeFA4HMH0I/5BY3bc4+ZrLP+m+F+LnVs0yMU8jHw/Ca4YKB7P6c7dqUqrKLnfyi6Gz+lxmAORxEcSFvNkqSAvmawthpIJBlpBGYIIIK3PdHbLnsDan3ACTxwGKzy7X1vF6Dadmlq+cd7thmy2l7P0OJcw/6SZjqJjyX05TqBwhZt9V9gdpTv0x32d4c4zHiCfRRL60k3GMULPPRTmhCQVOA91bpuJGRWtVkc+oySpKPt/dT1Wpjaeir2tpPs6pjPMflbXunbj2bQ0w2M8M+CxHZgnPQ/wCQtw3BpsfZ2t/U2QSDwOB8oVsP6Vznxek/jCRDhPNVHlXKtiujAyPVUXlasEbioynOTCpQEiEIBCEIHFvtOvDoi4eU+PhokySIH0294DmPM5BdvkRImMVwD+3z3VmjXcIg+BxUw26r7G05YHkfwVJZ7EBi7H2VWntH+pvkrlO2NdABxJy1+YKwnqCCIwVOu27UaeMt8x/+Qrl4FVrXlPAg+v8AlRSKO3aF+i8a3T6Yj2XzzvDQuVnNPH0OI919I7QbDSV8/b6Mm1Pjp+3osvK28bjnZfd+4AiAcHQMMssdMU3/AKaSMx913J33cMsv9WSrVajgR3nYYDE5cByThXc4uJc7HPE8cunJUS7tg2X3fuk9DEGcR/tWobKp9iWPvCCGzoIdh7rLN3arr5F4ycMST79SvfVWGpTpGTDYGZEuGE+E+c8FMxlN1o1F0EERjHrko9r2ftGfCqW7NvFaix4xvD119V2w2RCwsXnFfOm/WxDZaxcB/LqEnkHa+Bz8CuPYas4AepW5b6bAbaKT2OGYwOoIyI5rEdobNq2OsaNUQ4XThqDkQfMeBV8LuIva5Vo92c+EZKnUYZgaBdSx0nXdMcuK7OwtmNcbzh0GcxyOXUq8m6WuJs3ZTjTk4YkjPMCNFpH05rOp3hg4QDr0mY5ei4W1aAuEBsC+3DEZcF6LcDZjixzyTOAE4gnM4+KSfJF36veC0hwwgYfiVx3fOpUjmkHHAhV3LVgC35imEJUhUhEIQiAlQhAiEIQT2SmHOxV//p7SRBI9UIUwK7Zh0cPKFyrW804PBzfVwB90IVkOtRt7YcIMsMaRkP3UVo2oA090xHFCFWphlo2mDS+0/bx5LEN4e9aHu5uPlgPdCFnm0w+3mXjM8P2/uE2nr4pEKlXjq7Eq3Kowkd4eYI/K9vW2oWWZsNE4meJDSffFCFfHpWrf0c2m51OrSOPZvkHk/GPO95rUqbkIWF7aQGiHGTp7rPvq7u+ypZ/4kYVKEY/1Mc4BzT7jn1QhbySYsreWX2Bxc6JybPmvTbMdFMHlzCVCpOF+1qyUHVSBIDZOGc5TPmtK2C8MY2nGmfHjKEK2H6rnfp1K9MOGPguGUIWilNKAhCICRCE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307974" y="2492896"/>
            <a:ext cx="8584505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>
                <a:solidFill>
                  <a:schemeClr val="tx2"/>
                </a:solidFill>
              </a:rPr>
              <a:t>Problém:</a:t>
            </a:r>
          </a:p>
          <a:p>
            <a:pPr marL="75438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200" dirty="0">
                <a:solidFill>
                  <a:schemeClr val="tx2"/>
                </a:solidFill>
              </a:rPr>
              <a:t>D</a:t>
            </a:r>
            <a:r>
              <a:rPr lang="sk-SK" sz="2200" dirty="0" err="1" smtClean="0">
                <a:solidFill>
                  <a:schemeClr val="tx2"/>
                </a:solidFill>
              </a:rPr>
              <a:t>ostupnosť</a:t>
            </a:r>
            <a:r>
              <a:rPr lang="sk-SK" sz="2200" dirty="0" smtClean="0">
                <a:solidFill>
                  <a:schemeClr val="tx2"/>
                </a:solidFill>
              </a:rPr>
              <a:t> </a:t>
            </a:r>
            <a:r>
              <a:rPr lang="sk-SK" sz="2200" dirty="0">
                <a:solidFill>
                  <a:schemeClr val="tx2"/>
                </a:solidFill>
              </a:rPr>
              <a:t>servera</a:t>
            </a:r>
          </a:p>
          <a:p>
            <a:pPr marL="75438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>
                <a:solidFill>
                  <a:schemeClr val="tx2"/>
                </a:solidFill>
              </a:rPr>
              <a:t>Č</a:t>
            </a:r>
            <a:r>
              <a:rPr lang="sk-SK" sz="2200" dirty="0" smtClean="0">
                <a:solidFill>
                  <a:schemeClr val="tx2"/>
                </a:solidFill>
              </a:rPr>
              <a:t>asté </a:t>
            </a:r>
            <a:r>
              <a:rPr lang="sk-SK" sz="2200" dirty="0">
                <a:solidFill>
                  <a:schemeClr val="tx2"/>
                </a:solidFill>
              </a:rPr>
              <a:t>výpadky </a:t>
            </a:r>
            <a:r>
              <a:rPr lang="sk-SK" sz="2200" dirty="0" smtClean="0">
                <a:solidFill>
                  <a:schemeClr val="tx2"/>
                </a:solidFill>
              </a:rPr>
              <a:t>hardvéru</a:t>
            </a:r>
            <a:endParaRPr lang="sk-SK" sz="2200" dirty="0">
              <a:solidFill>
                <a:schemeClr val="tx2"/>
              </a:solidFill>
            </a:endParaRPr>
          </a:p>
          <a:p>
            <a:pPr marL="75438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 smtClean="0">
                <a:solidFill>
                  <a:schemeClr val="tx2"/>
                </a:solidFill>
              </a:rPr>
              <a:t>Vysoká </a:t>
            </a:r>
            <a:r>
              <a:rPr lang="sk-SK" sz="2200" dirty="0">
                <a:solidFill>
                  <a:schemeClr val="tx2"/>
                </a:solidFill>
              </a:rPr>
              <a:t>cena za </a:t>
            </a:r>
            <a:r>
              <a:rPr lang="sk-SK" sz="2200" dirty="0" smtClean="0">
                <a:solidFill>
                  <a:schemeClr val="tx2"/>
                </a:solidFill>
              </a:rPr>
              <a:t>nedostačujúce </a:t>
            </a:r>
            <a:r>
              <a:rPr lang="sk-SK" sz="2200" dirty="0">
                <a:solidFill>
                  <a:schemeClr val="tx2"/>
                </a:solidFill>
              </a:rPr>
              <a:t>služby</a:t>
            </a:r>
          </a:p>
          <a:p>
            <a:pPr marL="75438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sk-SK" sz="2200" dirty="0">
                <a:solidFill>
                  <a:schemeClr val="tx2"/>
                </a:solidFill>
              </a:rPr>
              <a:t>I</a:t>
            </a:r>
            <a:r>
              <a:rPr lang="sk-SK" sz="2200" dirty="0" smtClean="0">
                <a:solidFill>
                  <a:schemeClr val="tx2"/>
                </a:solidFill>
              </a:rPr>
              <a:t>ba </a:t>
            </a:r>
            <a:r>
              <a:rPr lang="sk-SK" sz="2200" dirty="0">
                <a:solidFill>
                  <a:schemeClr val="tx2"/>
                </a:solidFill>
              </a:rPr>
              <a:t>čiastočná kontrola na servermi</a:t>
            </a:r>
          </a:p>
        </p:txBody>
      </p:sp>
    </p:spTree>
    <p:extLst>
      <p:ext uri="{BB962C8B-B14F-4D97-AF65-F5344CB8AC3E}">
        <p14:creationId xmlns:p14="http://schemas.microsoft.com/office/powerpoint/2010/main" val="35266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var vlnenia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164</Words>
  <Application>Microsoft Office PowerPoint</Application>
  <PresentationFormat>Prezentácia na obrazovke (4:3)</PresentationFormat>
  <Paragraphs>52</Paragraphs>
  <Slides>12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7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VMware Non-Confidential</vt:lpstr>
      <vt:lpstr>1_VMware Non-Confidential</vt:lpstr>
      <vt:lpstr>7_VMware Non-Confidential</vt:lpstr>
      <vt:lpstr>8_VMware Non-Confidential</vt:lpstr>
      <vt:lpstr>9_VMware Non-Confidential</vt:lpstr>
      <vt:lpstr>5_VMware Non-Confidential</vt:lpstr>
      <vt:lpstr>Tvar vlnenia</vt:lpstr>
      <vt:lpstr>Cloud Computing a jeho výhody v elektronickom obchode</vt:lpstr>
      <vt:lpstr>Agenda</vt:lpstr>
      <vt:lpstr>Rackscale dátové centrá </vt:lpstr>
      <vt:lpstr>Rackscale v USA</vt:lpstr>
      <vt:lpstr>Rackscale je Trend Ready</vt:lpstr>
      <vt:lpstr>Fakturačné modely</vt:lpstr>
      <vt:lpstr>Rackscale referencie</vt:lpstr>
      <vt:lpstr>Výhody elektronického obchodu v cloude</vt:lpstr>
      <vt:lpstr>Prípadová štúdia: InterStore</vt:lpstr>
      <vt:lpstr>Prípadová štúdia: InterStore</vt:lpstr>
      <vt:lpstr>Prípadová štúdia: InterStore</vt:lpstr>
      <vt:lpstr>Ďakujeme za pozornosť.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Bezpečnosť v cloude</dc:title>
  <dc:creator>lubock</dc:creator>
  <cp:lastModifiedBy>lubock</cp:lastModifiedBy>
  <cp:revision>116</cp:revision>
  <dcterms:created xsi:type="dcterms:W3CDTF">2013-02-02T14:53:09Z</dcterms:created>
  <dcterms:modified xsi:type="dcterms:W3CDTF">2014-04-23T14:19:34Z</dcterms:modified>
</cp:coreProperties>
</file>