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96B575-2EE9-479E-9ED6-30EFD4BEAAFA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5E595B-CD9A-43E2-94DD-A5763C5F55F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dirty="0" smtClean="0"/>
              <a:t>Ochrana osobných údajov </a:t>
            </a:r>
            <a:br>
              <a:rPr lang="sk-SK" dirty="0" smtClean="0"/>
            </a:br>
            <a:r>
              <a:rPr lang="sk-SK" dirty="0" smtClean="0"/>
              <a:t>v kontexte novej právnej úpravy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784" y="3717032"/>
            <a:ext cx="5328592" cy="108012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sk-SK" dirty="0" smtClean="0"/>
              <a:t>Úrad na ochranu osobných údajov Slovenskej republiky</a:t>
            </a:r>
          </a:p>
          <a:p>
            <a:pPr algn="l"/>
            <a:r>
              <a:rPr lang="sk-SK" dirty="0" smtClean="0"/>
              <a:t>Mgr. Marek Múčka</a:t>
            </a:r>
            <a:endParaRPr lang="en-US" dirty="0"/>
          </a:p>
        </p:txBody>
      </p:sp>
      <p:pic>
        <p:nvPicPr>
          <p:cNvPr id="1026" name="Picture 2" descr="C:\Users\Mark\Desktop\znakvelk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493" y="3759725"/>
            <a:ext cx="597422" cy="750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5229200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SAEC</a:t>
            </a:r>
            <a:endParaRPr lang="sk-SK" sz="2400" dirty="0" smtClean="0"/>
          </a:p>
          <a:p>
            <a:r>
              <a:rPr lang="sk-SK" sz="2400" dirty="0" smtClean="0"/>
              <a:t>Bratislava, </a:t>
            </a:r>
            <a:r>
              <a:rPr lang="en-US" sz="2400" dirty="0" smtClean="0"/>
              <a:t>26</a:t>
            </a:r>
            <a:r>
              <a:rPr lang="sk-SK" sz="2400" dirty="0" smtClean="0"/>
              <a:t>.11.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6150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Cezhraničný prenos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Značná liberalizácia</a:t>
            </a:r>
          </a:p>
          <a:p>
            <a:endParaRPr lang="sk-SK" dirty="0"/>
          </a:p>
          <a:p>
            <a:r>
              <a:rPr lang="sk-SK" dirty="0" smtClean="0"/>
              <a:t>Pokiaľ prevádzkovateľ postupuje podľa stanovených právnych rámcov cezhraničného prenosu osobných údajov (</a:t>
            </a:r>
            <a:r>
              <a:rPr lang="sk-SK" i="1" dirty="0" smtClean="0"/>
              <a:t>záväzné vnútropodnikové pravidlá, štandardné zmluvné doložky, safe harbor...) </a:t>
            </a:r>
            <a:r>
              <a:rPr lang="sk-SK" dirty="0" smtClean="0"/>
              <a:t>nie je povinný žiadať úrad o súhlas</a:t>
            </a:r>
          </a:p>
          <a:p>
            <a:endParaRPr lang="sk-SK" i="1" dirty="0"/>
          </a:p>
          <a:p>
            <a:r>
              <a:rPr lang="sk-SK" dirty="0"/>
              <a:t>O</a:t>
            </a:r>
            <a:r>
              <a:rPr lang="sk-SK" dirty="0" smtClean="0"/>
              <a:t> </a:t>
            </a:r>
            <a:r>
              <a:rPr lang="sk-SK" dirty="0" smtClean="0"/>
              <a:t>súhlas úradu je prevádzkovateľ povinný požiadať iba v prípade, že nepostupuje v súlade so zákonom ustanovenými právnymi aktmi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37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Kontrola a sankcie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Oprávnenie a povinnosti kontrolovanej osoby a kontrolného orgánu zachované</a:t>
            </a:r>
          </a:p>
          <a:p>
            <a:endParaRPr lang="sk-SK" dirty="0"/>
          </a:p>
          <a:p>
            <a:r>
              <a:rPr lang="sk-SK" dirty="0" smtClean="0"/>
              <a:t>Zmeny v procese kontroly a jej ukončenia</a:t>
            </a:r>
          </a:p>
          <a:p>
            <a:endParaRPr lang="sk-SK" dirty="0"/>
          </a:p>
          <a:p>
            <a:r>
              <a:rPr lang="sk-SK" dirty="0" smtClean="0"/>
              <a:t>Procesný postup – </a:t>
            </a:r>
            <a:r>
              <a:rPr lang="sk-SK" b="1" dirty="0" smtClean="0"/>
              <a:t>podľa správneho poriadku, inštitút konania o ochrane osobných údajov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248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Kontrola a sankcie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Sankcie – </a:t>
            </a:r>
            <a:r>
              <a:rPr lang="sk-SK" b="1" dirty="0" smtClean="0"/>
              <a:t>poriadková pokuta a pokuta</a:t>
            </a:r>
          </a:p>
          <a:p>
            <a:endParaRPr lang="sk-SK" dirty="0"/>
          </a:p>
          <a:p>
            <a:r>
              <a:rPr lang="sk-SK" dirty="0" smtClean="0"/>
              <a:t>Poriadková pokuta – slúži na zabezpečenie riadneho výkonu kontroly</a:t>
            </a:r>
          </a:p>
          <a:p>
            <a:endParaRPr lang="sk-SK" dirty="0"/>
          </a:p>
          <a:p>
            <a:r>
              <a:rPr lang="sk-SK" dirty="0" smtClean="0"/>
              <a:t>Pokuta – rozmedzie 150 – 300 000 euro</a:t>
            </a:r>
          </a:p>
          <a:p>
            <a:endParaRPr lang="sk-SK" dirty="0"/>
          </a:p>
          <a:p>
            <a:r>
              <a:rPr lang="sk-SK" dirty="0" smtClean="0"/>
              <a:t>Obligatórne ukladanie sankcií pri zistení porušenia zákona</a:t>
            </a:r>
          </a:p>
          <a:p>
            <a:endParaRPr lang="sk-SK" dirty="0"/>
          </a:p>
          <a:p>
            <a:r>
              <a:rPr lang="sk-SK" dirty="0" smtClean="0"/>
              <a:t>Zverejnenie porušenia zákona – osobitné represívne opatrenie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407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Prechodné ustanovenia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k-SK" dirty="0" smtClean="0"/>
              <a:t>Do 1.1.2014 </a:t>
            </a:r>
          </a:p>
          <a:p>
            <a:pPr algn="just">
              <a:buFontTx/>
              <a:buChar char="-"/>
            </a:pPr>
            <a:r>
              <a:rPr lang="sk-SK" dirty="0" smtClean="0">
                <a:cs typeface="Arial" charset="0"/>
              </a:rPr>
              <a:t>uviesť každý informačný </a:t>
            </a:r>
            <a:r>
              <a:rPr lang="sk-SK" dirty="0">
                <a:cs typeface="Arial" charset="0"/>
              </a:rPr>
              <a:t>systém, ktorý obsahuje osobné údaje, do súladu so </a:t>
            </a:r>
            <a:r>
              <a:rPr lang="sk-SK" dirty="0" smtClean="0">
                <a:cs typeface="Arial" charset="0"/>
              </a:rPr>
              <a:t>zákonom</a:t>
            </a:r>
          </a:p>
          <a:p>
            <a:pPr algn="just">
              <a:buFontTx/>
              <a:buChar char="-"/>
            </a:pPr>
            <a:r>
              <a:rPr lang="sk-SK" dirty="0" smtClean="0">
                <a:cs typeface="Arial" charset="0"/>
              </a:rPr>
              <a:t>prihlásiť informačný </a:t>
            </a:r>
            <a:r>
              <a:rPr lang="sk-SK" dirty="0">
                <a:cs typeface="Arial" charset="0"/>
              </a:rPr>
              <a:t>systém na </a:t>
            </a:r>
            <a:r>
              <a:rPr lang="sk-SK" b="1" dirty="0">
                <a:cs typeface="Arial" charset="0"/>
              </a:rPr>
              <a:t>registráciu, osobitnú registráciu </a:t>
            </a:r>
            <a:r>
              <a:rPr lang="sk-SK" dirty="0">
                <a:cs typeface="Arial" charset="0"/>
              </a:rPr>
              <a:t>alebo zaviesť</a:t>
            </a:r>
            <a:r>
              <a:rPr lang="sk-SK" b="1" dirty="0">
                <a:cs typeface="Arial" charset="0"/>
              </a:rPr>
              <a:t> </a:t>
            </a:r>
            <a:r>
              <a:rPr lang="sk-SK" b="1" dirty="0" smtClean="0">
                <a:cs typeface="Arial" charset="0"/>
              </a:rPr>
              <a:t>evidenciu</a:t>
            </a:r>
            <a:endParaRPr lang="sk-SK" dirty="0" smtClean="0">
              <a:cs typeface="Arial" charset="0"/>
            </a:endParaRPr>
          </a:p>
          <a:p>
            <a:pPr algn="just">
              <a:buFontTx/>
              <a:buChar char="-"/>
            </a:pPr>
            <a:r>
              <a:rPr lang="sk-SK" dirty="0">
                <a:cs typeface="Arial" charset="0"/>
              </a:rPr>
              <a:t>p</a:t>
            </a:r>
            <a:r>
              <a:rPr lang="sk-SK" dirty="0" smtClean="0">
                <a:cs typeface="Arial" charset="0"/>
              </a:rPr>
              <a:t>oučiť oprávnené osoby a vypracovať o tom záznam</a:t>
            </a:r>
            <a:endParaRPr lang="sk-SK" b="1" dirty="0">
              <a:cs typeface="Arial" charset="0"/>
            </a:endParaRPr>
          </a:p>
          <a:p>
            <a:endParaRPr lang="sk-SK" dirty="0" smtClean="0"/>
          </a:p>
          <a:p>
            <a:r>
              <a:rPr lang="sk-SK" dirty="0" smtClean="0"/>
              <a:t>Do 1.4.201</a:t>
            </a:r>
            <a:r>
              <a:rPr lang="en-US" dirty="0" smtClean="0"/>
              <a:t>4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/>
              <a:t>z</a:t>
            </a:r>
            <a:r>
              <a:rPr lang="sk-SK" dirty="0" smtClean="0"/>
              <a:t>osúladiť bezpečnostné opatrenia</a:t>
            </a:r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 smtClean="0"/>
              <a:t>Do 1.7.201</a:t>
            </a:r>
            <a:r>
              <a:rPr lang="en-US" dirty="0" smtClean="0"/>
              <a:t>4</a:t>
            </a:r>
            <a:endParaRPr lang="sk-SK" dirty="0" smtClean="0"/>
          </a:p>
          <a:p>
            <a:pPr>
              <a:buFontTx/>
              <a:buChar char="-"/>
            </a:pPr>
            <a:r>
              <a:rPr lang="sk-SK" dirty="0"/>
              <a:t>u</a:t>
            </a:r>
            <a:r>
              <a:rPr lang="sk-SK" dirty="0" smtClean="0"/>
              <a:t>viesť do súladu s novým zákonom vzťah prevádzkovateľ – sprostredkovateľ (písomná zmluva)</a:t>
            </a:r>
          </a:p>
          <a:p>
            <a:pPr>
              <a:buFontTx/>
              <a:buChar char="-"/>
            </a:pPr>
            <a:r>
              <a:rPr lang="sk-SK" dirty="0"/>
              <a:t>n</a:t>
            </a:r>
            <a:r>
              <a:rPr lang="sk-SK" dirty="0" smtClean="0"/>
              <a:t>anovo poveriť zodpovedné osoby (po výkone skúšky)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954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688" y="1371600"/>
            <a:ext cx="6621359" cy="1828800"/>
          </a:xfrm>
        </p:spPr>
        <p:txBody>
          <a:bodyPr>
            <a:normAutofit/>
          </a:bodyPr>
          <a:lstStyle/>
          <a:p>
            <a:pPr algn="l"/>
            <a:r>
              <a:rPr lang="sk-SK" dirty="0" smtClean="0"/>
              <a:t>Ďakujem za pozornosť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3717032"/>
            <a:ext cx="6552400" cy="1728192"/>
          </a:xfrm>
        </p:spPr>
        <p:txBody>
          <a:bodyPr>
            <a:normAutofit lnSpcReduction="10000"/>
          </a:bodyPr>
          <a:lstStyle/>
          <a:p>
            <a:pPr algn="l"/>
            <a:r>
              <a:rPr lang="sk-SK" dirty="0" smtClean="0"/>
              <a:t>Úrad na ochranu osobných údajov Slovenskej republiky</a:t>
            </a:r>
          </a:p>
          <a:p>
            <a:endParaRPr lang="sk-SK" dirty="0"/>
          </a:p>
          <a:p>
            <a:pPr algn="l"/>
            <a:r>
              <a:rPr lang="sk-SK" dirty="0" smtClean="0"/>
              <a:t>Mgr. Marek Múčka</a:t>
            </a:r>
            <a:endParaRPr lang="en-US" dirty="0"/>
          </a:p>
        </p:txBody>
      </p:sp>
      <p:pic>
        <p:nvPicPr>
          <p:cNvPr id="1026" name="Picture 2" descr="C:\Users\Mark\Desktop\znakvelk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88" y="3759725"/>
            <a:ext cx="597422" cy="750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94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Základný koncept a zmeny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Zmenená systematika zákona</a:t>
            </a:r>
          </a:p>
          <a:p>
            <a:endParaRPr lang="sk-SK" dirty="0" smtClean="0"/>
          </a:p>
          <a:p>
            <a:r>
              <a:rPr lang="sk-SK" dirty="0" smtClean="0"/>
              <a:t>Doplnenie a precizovanie niektorých pojmov (</a:t>
            </a:r>
            <a:r>
              <a:rPr lang="sk-SK" i="1" dirty="0" smtClean="0"/>
              <a:t>subdodávateľ, priestor prístupný verejnosti...)</a:t>
            </a:r>
          </a:p>
          <a:p>
            <a:endParaRPr lang="sk-SK" dirty="0"/>
          </a:p>
          <a:p>
            <a:r>
              <a:rPr lang="sk-SK" dirty="0" smtClean="0"/>
              <a:t>Nezmenená povinnosť spracúvať osobné údaje len na určitom právnom základe </a:t>
            </a:r>
            <a:r>
              <a:rPr lang="sk-SK" i="1" dirty="0" smtClean="0"/>
              <a:t>(súhlas, osobitný zákon, zmluva...)</a:t>
            </a:r>
            <a:endParaRPr lang="sk-SK" i="1" dirty="0"/>
          </a:p>
          <a:p>
            <a:endParaRPr lang="sk-SK" dirty="0" smtClean="0"/>
          </a:p>
          <a:p>
            <a:r>
              <a:rPr lang="sk-SK" dirty="0" smtClean="0"/>
              <a:t>Zmeny v oblastiach registrácie informačných systémov, bezpečnostných opatrení, regulácie vzťahu prevádzkovateľa a sprostredkovateľa, výkonu funkcie zodpovednej osoby...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24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Prevádzkovateľ a sprostredkovateľ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Zmena v úprave vzťahu medzi prevádzkovateľom a sprostredkovateľom – </a:t>
            </a:r>
            <a:r>
              <a:rPr lang="sk-SK" b="1" dirty="0" smtClean="0"/>
              <a:t>musí byť uzatvorená písomná zmluva</a:t>
            </a:r>
            <a:r>
              <a:rPr lang="sk-SK" dirty="0" smtClean="0"/>
              <a:t>, ktorá má náležitosti uvedené v § 8 zákona</a:t>
            </a:r>
          </a:p>
          <a:p>
            <a:endParaRPr lang="sk-SK" dirty="0"/>
          </a:p>
          <a:p>
            <a:r>
              <a:rPr lang="sk-SK" dirty="0" smtClean="0"/>
              <a:t>Táto zmluva je smerodajná pre činnosť sprostredkovateľa a vyvodenie zodpovednosti v prípade porušenia zákona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17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Informačné systémy a zákonné povinnosti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Povinnosť prevádzkovateľa prihlásiť informačné systémy na </a:t>
            </a:r>
            <a:r>
              <a:rPr lang="sk-SK" b="1" dirty="0" smtClean="0"/>
              <a:t>registráciu alebo osobitnú registráciu</a:t>
            </a:r>
            <a:r>
              <a:rPr lang="sk-SK" dirty="0" smtClean="0"/>
              <a:t>, ak nie je aplikovateľná zákonná výnimka </a:t>
            </a:r>
            <a:r>
              <a:rPr lang="sk-SK" i="1" dirty="0" smtClean="0"/>
              <a:t>(dohľad zodpovednej osoby, osobitný zákon...)</a:t>
            </a:r>
          </a:p>
          <a:p>
            <a:endParaRPr lang="sk-SK" i="1" dirty="0"/>
          </a:p>
          <a:p>
            <a:r>
              <a:rPr lang="sk-SK" dirty="0" smtClean="0"/>
              <a:t>Registrácia a osobitná registrácia spoplatnená</a:t>
            </a:r>
          </a:p>
          <a:p>
            <a:endParaRPr lang="sk-SK" i="1" dirty="0"/>
          </a:p>
          <a:p>
            <a:r>
              <a:rPr lang="sk-SK" dirty="0" smtClean="0"/>
              <a:t>Prihlasovanie prostredníctvom formulára zverejneného na webovom sídle úradu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66915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Informačné systémy a zákonné povinnosti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Informačné systémy sú diferencované podľa účelu </a:t>
            </a:r>
            <a:r>
              <a:rPr lang="sk-SK" i="1" dirty="0" smtClean="0"/>
              <a:t>(napr. personalistika a mzdová agenda, marketing, whistleblowing...)</a:t>
            </a:r>
          </a:p>
          <a:p>
            <a:endParaRPr lang="sk-SK" i="1" dirty="0"/>
          </a:p>
          <a:p>
            <a:r>
              <a:rPr lang="sk-SK" dirty="0" smtClean="0"/>
              <a:t>Pokiaľ nepodlieha informačný systém registrácii je prevádzkovateľ povinný  viesť </a:t>
            </a:r>
            <a:r>
              <a:rPr lang="sk-SK" b="1" dirty="0" smtClean="0"/>
              <a:t>evidenciu</a:t>
            </a:r>
          </a:p>
          <a:p>
            <a:endParaRPr lang="sk-SK" dirty="0"/>
          </a:p>
          <a:p>
            <a:r>
              <a:rPr lang="sk-SK" dirty="0" smtClean="0"/>
              <a:t>Osobitná registrácia – </a:t>
            </a:r>
            <a:r>
              <a:rPr lang="en-US" dirty="0" err="1" smtClean="0"/>
              <a:t>napr</a:t>
            </a:r>
            <a:r>
              <a:rPr lang="en-US" dirty="0" smtClean="0"/>
              <a:t>. </a:t>
            </a:r>
            <a:r>
              <a:rPr lang="sk-SK" dirty="0" smtClean="0"/>
              <a:t>informačné </a:t>
            </a:r>
            <a:r>
              <a:rPr lang="sk-SK" dirty="0"/>
              <a:t>systémy </a:t>
            </a:r>
            <a:r>
              <a:rPr lang="sk-SK" dirty="0" smtClean="0"/>
              <a:t>spracúvajúce</a:t>
            </a:r>
            <a:r>
              <a:rPr lang="en-US" dirty="0" smtClean="0"/>
              <a:t> </a:t>
            </a:r>
            <a:r>
              <a:rPr lang="en-US" dirty="0" err="1" smtClean="0"/>
              <a:t>biometrick</a:t>
            </a:r>
            <a:r>
              <a:rPr lang="sk-SK" dirty="0" smtClean="0"/>
              <a:t>é údaje</a:t>
            </a:r>
          </a:p>
          <a:p>
            <a:pPr marL="514350" indent="-514350">
              <a:buAutoNum type="alphaLcParenR"/>
            </a:pPr>
            <a:endParaRPr lang="sk-SK" dirty="0" smtClean="0"/>
          </a:p>
          <a:p>
            <a:pPr marL="514350" indent="-514350">
              <a:buAutoNum type="alphaU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6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Zodpovedné a oprávnené osoby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Zodpovedné osoby – ak má prevádzkovateľ </a:t>
            </a:r>
            <a:r>
              <a:rPr lang="sk-SK" dirty="0" smtClean="0"/>
              <a:t>20 a viac </a:t>
            </a:r>
            <a:r>
              <a:rPr lang="sk-SK" dirty="0" smtClean="0"/>
              <a:t>oprávnených osôb, musí mať </a:t>
            </a:r>
            <a:r>
              <a:rPr lang="sk-SK" dirty="0" smtClean="0"/>
              <a:t>poverenú zodpovednú </a:t>
            </a:r>
            <a:r>
              <a:rPr lang="sk-SK" dirty="0" smtClean="0"/>
              <a:t>osobu – tá </a:t>
            </a:r>
            <a:r>
              <a:rPr lang="sk-SK" b="1" dirty="0" smtClean="0"/>
              <a:t>musí absolvovať skúšku na úrade</a:t>
            </a:r>
          </a:p>
          <a:p>
            <a:endParaRPr lang="sk-SK" b="1" dirty="0"/>
          </a:p>
          <a:p>
            <a:r>
              <a:rPr lang="sk-SK" dirty="0"/>
              <a:t>O</a:t>
            </a:r>
            <a:r>
              <a:rPr lang="sk-SK" dirty="0" smtClean="0"/>
              <a:t>proti derogovanej právnej úprave nový zákon počíta oprávnené osoby, nie zamestnancov</a:t>
            </a:r>
          </a:p>
          <a:p>
            <a:endParaRPr lang="sk-SK" dirty="0"/>
          </a:p>
          <a:p>
            <a:r>
              <a:rPr lang="sk-SK" dirty="0" smtClean="0"/>
              <a:t>Oprávnené osoby – </a:t>
            </a:r>
            <a:r>
              <a:rPr lang="sk-SK" b="1" dirty="0" smtClean="0"/>
              <a:t>potrebné vykonať poučenie, o poučení vyhotoviť záznam</a:t>
            </a:r>
            <a:r>
              <a:rPr lang="sk-SK" dirty="0" smtClean="0"/>
              <a:t>, ktorý má náležitosti predpísané zákonom (§ 21)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84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Bezpečnosť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Upravené povinnosti prevádzkovateľa v oblasti bezpečnosti – bližšie upravené vo vyhláške č. 164/2013 Z. z. </a:t>
            </a:r>
          </a:p>
          <a:p>
            <a:endParaRPr lang="sk-SK" dirty="0"/>
          </a:p>
          <a:p>
            <a:r>
              <a:rPr lang="sk-SK" dirty="0" smtClean="0"/>
              <a:t>Stupne bezpečnostnej dokumentácie </a:t>
            </a:r>
          </a:p>
          <a:p>
            <a:pPr marL="514350" indent="-514350">
              <a:buAutoNum type="arabicPeriod"/>
            </a:pPr>
            <a:r>
              <a:rPr lang="sk-SK" b="1" dirty="0"/>
              <a:t>Z</a:t>
            </a:r>
            <a:r>
              <a:rPr lang="sk-SK" b="1" dirty="0" smtClean="0"/>
              <a:t>ákladná dokumentácia</a:t>
            </a:r>
            <a:endParaRPr lang="sk-SK" b="1" dirty="0"/>
          </a:p>
          <a:p>
            <a:pPr marL="514350" indent="-514350">
              <a:buAutoNum type="arabicPeriod"/>
            </a:pPr>
            <a:r>
              <a:rPr lang="sk-SK" b="1" dirty="0" smtClean="0"/>
              <a:t>Bezpečnostná smernica</a:t>
            </a:r>
          </a:p>
          <a:p>
            <a:pPr marL="514350" indent="-514350">
              <a:buAutoNum type="arabicPeriod"/>
            </a:pPr>
            <a:r>
              <a:rPr lang="sk-SK" b="1" dirty="0" smtClean="0"/>
              <a:t>Bezpečnostný projekt</a:t>
            </a:r>
          </a:p>
        </p:txBody>
      </p:sp>
    </p:spTree>
    <p:extLst>
      <p:ext uri="{BB962C8B-B14F-4D97-AF65-F5344CB8AC3E}">
        <p14:creationId xmlns:p14="http://schemas.microsoft.com/office/powerpoint/2010/main" val="1563491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Bezpečnosť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 správnu aplikáciu bezpečnostných opatrení sú dôležité 2 faktory:</a:t>
            </a:r>
          </a:p>
          <a:p>
            <a:pPr marL="514350" indent="-514350">
              <a:buAutoNum type="alphaLcParenR"/>
            </a:pPr>
            <a:r>
              <a:rPr lang="sk-SK" b="1" dirty="0" smtClean="0"/>
              <a:t>spracúvanie osobitnej kategórie osobných údajov</a:t>
            </a:r>
          </a:p>
          <a:p>
            <a:pPr marL="514350" indent="-514350">
              <a:buAutoNum type="alphaLcParenR"/>
            </a:pPr>
            <a:r>
              <a:rPr lang="sk-SK" b="1" dirty="0"/>
              <a:t>p</a:t>
            </a:r>
            <a:r>
              <a:rPr lang="sk-SK" b="1" dirty="0" smtClean="0"/>
              <a:t>repojenie informačného systému s verejne prístupnou počítačovou sieťou</a:t>
            </a:r>
          </a:p>
          <a:p>
            <a:pPr marL="0" indent="0">
              <a:buNone/>
            </a:pPr>
            <a:endParaRPr lang="sk-SK" dirty="0" smtClean="0"/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Už existujúcu bezpečnostnú dokumentáciu je možné aktualizovať, nie je vždy potrebné vypracovávať novú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086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Práva dotknutých osôb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Precizovanie niektorých práv dotknutých osôb, základný koncept zachovaný</a:t>
            </a:r>
          </a:p>
          <a:p>
            <a:endParaRPr lang="sk-SK" dirty="0"/>
          </a:p>
          <a:p>
            <a:r>
              <a:rPr lang="sk-SK" dirty="0" smtClean="0"/>
              <a:t>Prevádzkovateľ je povinný žiadosti dotknutých osôb vybaviť bezplatne v lehote 30 dní</a:t>
            </a:r>
          </a:p>
          <a:p>
            <a:endParaRPr lang="sk-SK" dirty="0"/>
          </a:p>
          <a:p>
            <a:r>
              <a:rPr lang="sk-SK" dirty="0" smtClean="0"/>
              <a:t>V prípade obmedzení práv dotknutých osôb povinnosť notifikácie úradu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32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463</TotalTime>
  <Words>574</Words>
  <Application>Microsoft Office PowerPoint</Application>
  <PresentationFormat>Prezentácia na obrazovke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Flow</vt:lpstr>
      <vt:lpstr>Ochrana osobných údajov  v kontexte novej právnej úpravy</vt:lpstr>
      <vt:lpstr>Základný koncept a zmeny</vt:lpstr>
      <vt:lpstr>Prevádzkovateľ a sprostredkovateľ</vt:lpstr>
      <vt:lpstr>Informačné systémy a zákonné povinnosti</vt:lpstr>
      <vt:lpstr>Informačné systémy a zákonné povinnosti</vt:lpstr>
      <vt:lpstr>Zodpovedné a oprávnené osoby</vt:lpstr>
      <vt:lpstr>Bezpečnosť </vt:lpstr>
      <vt:lpstr>Bezpečnosť</vt:lpstr>
      <vt:lpstr>Práva dotknutých osôb </vt:lpstr>
      <vt:lpstr>Cezhraničný prenos</vt:lpstr>
      <vt:lpstr>Kontrola a sankcie</vt:lpstr>
      <vt:lpstr>Kontrola a sankcie</vt:lpstr>
      <vt:lpstr>Prechodné ustanovenia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osobných údajov  v kontexte novej právnej úpravy</dc:title>
  <dc:creator>Mark</dc:creator>
  <cp:lastModifiedBy>Marek Múčka</cp:lastModifiedBy>
  <cp:revision>25</cp:revision>
  <dcterms:created xsi:type="dcterms:W3CDTF">2013-10-15T21:11:48Z</dcterms:created>
  <dcterms:modified xsi:type="dcterms:W3CDTF">2013-11-26T11:44:09Z</dcterms:modified>
</cp:coreProperties>
</file>